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heme/theme3.xml" ContentType="application/vnd.openxmlformats-officedocument.theme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2"/>
  </p:sldMasterIdLst>
  <p:notesMasterIdLst>
    <p:notesMasterId r:id="rId45"/>
  </p:notesMasterIdLst>
  <p:sldIdLst>
    <p:sldId id="332" r:id="rId3"/>
    <p:sldId id="260" r:id="rId4"/>
    <p:sldId id="358" r:id="rId5"/>
    <p:sldId id="357" r:id="rId6"/>
    <p:sldId id="359" r:id="rId7"/>
    <p:sldId id="360" r:id="rId8"/>
    <p:sldId id="361" r:id="rId9"/>
    <p:sldId id="362" r:id="rId10"/>
    <p:sldId id="363" r:id="rId11"/>
    <p:sldId id="364" r:id="rId12"/>
    <p:sldId id="365" r:id="rId13"/>
    <p:sldId id="366" r:id="rId14"/>
    <p:sldId id="367" r:id="rId15"/>
    <p:sldId id="368" r:id="rId16"/>
    <p:sldId id="369" r:id="rId17"/>
    <p:sldId id="370" r:id="rId18"/>
    <p:sldId id="371" r:id="rId19"/>
    <p:sldId id="372" r:id="rId20"/>
    <p:sldId id="373" r:id="rId21"/>
    <p:sldId id="374" r:id="rId22"/>
    <p:sldId id="375" r:id="rId23"/>
    <p:sldId id="376" r:id="rId24"/>
    <p:sldId id="377" r:id="rId25"/>
    <p:sldId id="378" r:id="rId26"/>
    <p:sldId id="379" r:id="rId27"/>
    <p:sldId id="380" r:id="rId28"/>
    <p:sldId id="381" r:id="rId29"/>
    <p:sldId id="382" r:id="rId30"/>
    <p:sldId id="383" r:id="rId31"/>
    <p:sldId id="384" r:id="rId32"/>
    <p:sldId id="385" r:id="rId33"/>
    <p:sldId id="386" r:id="rId34"/>
    <p:sldId id="387" r:id="rId35"/>
    <p:sldId id="388" r:id="rId36"/>
    <p:sldId id="389" r:id="rId37"/>
    <p:sldId id="390" r:id="rId38"/>
    <p:sldId id="391" r:id="rId39"/>
    <p:sldId id="392" r:id="rId40"/>
    <p:sldId id="393" r:id="rId41"/>
    <p:sldId id="394" r:id="rId42"/>
    <p:sldId id="395" r:id="rId43"/>
    <p:sldId id="396" r:id="rId44"/>
  </p:sldIdLst>
  <p:sldSz cx="12192000" cy="6858000"/>
  <p:notesSz cx="6858000" cy="9144000"/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ndows 用户" initials="W用" lastIdx="3" clrIdx="0"/>
  <p:cmAuthor id="7" name="91596" initials="9" lastIdx="4" clrIdx="6"/>
  <p:cmAuthor id="1" name=" " initials="" lastIdx="8" clrIdx="0"/>
  <p:cmAuthor id="2" name="zhangqian" initials="z" lastIdx="1" clrIdx="0"/>
  <p:cmAuthor id="3" name="wangm" initials="w" lastIdx="1" clrIdx="2"/>
  <p:cmAuthor id="4" name="作者" initials="作" lastIdx="0" clrIdx="24"/>
  <p:cmAuthor id="5" name="wangmo" initials="w" lastIdx="1" clrIdx="4"/>
  <p:cmAuthor id="6" name="panda" initials="p" lastIdx="4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78" autoAdjust="0"/>
    <p:restoredTop sz="77843" autoAdjust="0"/>
  </p:normalViewPr>
  <p:slideViewPr>
    <p:cSldViewPr snapToGrid="0" showGuides="1">
      <p:cViewPr varScale="1">
        <p:scale>
          <a:sx n="69" d="100"/>
          <a:sy n="69" d="100"/>
        </p:scale>
        <p:origin x="777" y="57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gs" Target="tags/tag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hong Duan" userId="0e40ecc899efa77d" providerId="LiveId" clId="{4EF1108C-851E-4A7E-83DC-17AB78C6FFE0}"/>
    <pc:docChg chg="undo custSel modSld">
      <pc:chgData name="Shihong Duan" userId="0e40ecc899efa77d" providerId="LiveId" clId="{4EF1108C-851E-4A7E-83DC-17AB78C6FFE0}" dt="2023-11-14T04:04:02.004" v="222" actId="1076"/>
      <pc:docMkLst>
        <pc:docMk/>
      </pc:docMkLst>
      <pc:sldChg chg="modSp mod">
        <pc:chgData name="Shihong Duan" userId="0e40ecc899efa77d" providerId="LiveId" clId="{4EF1108C-851E-4A7E-83DC-17AB78C6FFE0}" dt="2023-11-14T03:54:26.279" v="199" actId="27636"/>
        <pc:sldMkLst>
          <pc:docMk/>
          <pc:sldMk cId="0" sldId="260"/>
        </pc:sldMkLst>
        <pc:spChg chg="mod">
          <ac:chgData name="Shihong Duan" userId="0e40ecc899efa77d" providerId="LiveId" clId="{4EF1108C-851E-4A7E-83DC-17AB78C6FFE0}" dt="2023-11-14T03:54:26.279" v="199" actId="27636"/>
          <ac:spMkLst>
            <pc:docMk/>
            <pc:sldMk cId="0" sldId="260"/>
            <ac:spMk id="5" creationId="{00000000-0000-0000-0000-000000000000}"/>
          </ac:spMkLst>
        </pc:spChg>
        <pc:spChg chg="mod">
          <ac:chgData name="Shihong Duan" userId="0e40ecc899efa77d" providerId="LiveId" clId="{4EF1108C-851E-4A7E-83DC-17AB78C6FFE0}" dt="2023-11-14T03:37:32.962" v="184" actId="14100"/>
          <ac:spMkLst>
            <pc:docMk/>
            <pc:sldMk cId="0" sldId="260"/>
            <ac:spMk id="10" creationId="{00000000-0000-0000-0000-000000000000}"/>
          </ac:spMkLst>
        </pc:spChg>
        <pc:picChg chg="mod">
          <ac:chgData name="Shihong Duan" userId="0e40ecc899efa77d" providerId="LiveId" clId="{4EF1108C-851E-4A7E-83DC-17AB78C6FFE0}" dt="2023-11-14T03:36:32.982" v="120" actId="1076"/>
          <ac:picMkLst>
            <pc:docMk/>
            <pc:sldMk cId="0" sldId="260"/>
            <ac:picMk id="14" creationId="{00000000-0000-0000-0000-000000000000}"/>
          </ac:picMkLst>
        </pc:picChg>
      </pc:sldChg>
      <pc:sldChg chg="modSp mod">
        <pc:chgData name="Shihong Duan" userId="0e40ecc899efa77d" providerId="LiveId" clId="{4EF1108C-851E-4A7E-83DC-17AB78C6FFE0}" dt="2023-11-14T03:34:45.843" v="24" actId="20577"/>
        <pc:sldMkLst>
          <pc:docMk/>
          <pc:sldMk cId="0" sldId="262"/>
        </pc:sldMkLst>
        <pc:spChg chg="mod">
          <ac:chgData name="Shihong Duan" userId="0e40ecc899efa77d" providerId="LiveId" clId="{4EF1108C-851E-4A7E-83DC-17AB78C6FFE0}" dt="2023-11-14T03:34:45.843" v="24" actId="20577"/>
          <ac:spMkLst>
            <pc:docMk/>
            <pc:sldMk cId="0" sldId="262"/>
            <ac:spMk id="11" creationId="{00000000-0000-0000-0000-000000000000}"/>
          </ac:spMkLst>
        </pc:spChg>
        <pc:spChg chg="mod">
          <ac:chgData name="Shihong Duan" userId="0e40ecc899efa77d" providerId="LiveId" clId="{4EF1108C-851E-4A7E-83DC-17AB78C6FFE0}" dt="2023-11-14T03:32:24.345" v="0" actId="1076"/>
          <ac:spMkLst>
            <pc:docMk/>
            <pc:sldMk cId="0" sldId="262"/>
            <ac:spMk id="25" creationId="{00000000-0000-0000-0000-000000000000}"/>
          </ac:spMkLst>
        </pc:spChg>
      </pc:sldChg>
      <pc:sldChg chg="addSp delSp modSp mod">
        <pc:chgData name="Shihong Duan" userId="0e40ecc899efa77d" providerId="LiveId" clId="{4EF1108C-851E-4A7E-83DC-17AB78C6FFE0}" dt="2023-11-14T03:48:44.612" v="193" actId="1076"/>
        <pc:sldMkLst>
          <pc:docMk/>
          <pc:sldMk cId="0" sldId="268"/>
        </pc:sldMkLst>
        <pc:spChg chg="mod">
          <ac:chgData name="Shihong Duan" userId="0e40ecc899efa77d" providerId="LiveId" clId="{4EF1108C-851E-4A7E-83DC-17AB78C6FFE0}" dt="2023-11-14T03:48:30.365" v="189" actId="1076"/>
          <ac:spMkLst>
            <pc:docMk/>
            <pc:sldMk cId="0" sldId="268"/>
            <ac:spMk id="21" creationId="{00000000-0000-0000-0000-000000000000}"/>
          </ac:spMkLst>
        </pc:spChg>
        <pc:spChg chg="add del mod">
          <ac:chgData name="Shihong Duan" userId="0e40ecc899efa77d" providerId="LiveId" clId="{4EF1108C-851E-4A7E-83DC-17AB78C6FFE0}" dt="2023-11-14T03:48:44.612" v="193" actId="1076"/>
          <ac:spMkLst>
            <pc:docMk/>
            <pc:sldMk cId="0" sldId="268"/>
            <ac:spMk id="23" creationId="{00000000-0000-0000-0000-000000000000}"/>
          </ac:spMkLst>
        </pc:spChg>
        <pc:graphicFrameChg chg="mod modGraphic">
          <ac:chgData name="Shihong Duan" userId="0e40ecc899efa77d" providerId="LiveId" clId="{4EF1108C-851E-4A7E-83DC-17AB78C6FFE0}" dt="2023-11-14T03:48:36.992" v="192" actId="14100"/>
          <ac:graphicFrameMkLst>
            <pc:docMk/>
            <pc:sldMk cId="0" sldId="268"/>
            <ac:graphicFrameMk id="22" creationId="{00000000-0000-0000-0000-000000000000}"/>
          </ac:graphicFrameMkLst>
        </pc:graphicFrameChg>
      </pc:sldChg>
      <pc:sldChg chg="modSp mod">
        <pc:chgData name="Shihong Duan" userId="0e40ecc899efa77d" providerId="LiveId" clId="{4EF1108C-851E-4A7E-83DC-17AB78C6FFE0}" dt="2023-11-14T03:54:26.248" v="198" actId="27636"/>
        <pc:sldMkLst>
          <pc:docMk/>
          <pc:sldMk cId="0" sldId="332"/>
        </pc:sldMkLst>
        <pc:spChg chg="mod">
          <ac:chgData name="Shihong Duan" userId="0e40ecc899efa77d" providerId="LiveId" clId="{4EF1108C-851E-4A7E-83DC-17AB78C6FFE0}" dt="2023-11-14T03:54:26.232" v="196" actId="27636"/>
          <ac:spMkLst>
            <pc:docMk/>
            <pc:sldMk cId="0" sldId="332"/>
            <ac:spMk id="25" creationId="{00000000-0000-0000-0000-000000000000}"/>
          </ac:spMkLst>
        </pc:spChg>
        <pc:spChg chg="mod">
          <ac:chgData name="Shihong Duan" userId="0e40ecc899efa77d" providerId="LiveId" clId="{4EF1108C-851E-4A7E-83DC-17AB78C6FFE0}" dt="2023-11-14T03:54:26.248" v="197" actId="27636"/>
          <ac:spMkLst>
            <pc:docMk/>
            <pc:sldMk cId="0" sldId="332"/>
            <ac:spMk id="26" creationId="{00000000-0000-0000-0000-000000000000}"/>
          </ac:spMkLst>
        </pc:spChg>
        <pc:spChg chg="mod">
          <ac:chgData name="Shihong Duan" userId="0e40ecc899efa77d" providerId="LiveId" clId="{4EF1108C-851E-4A7E-83DC-17AB78C6FFE0}" dt="2023-11-14T03:54:26.248" v="198" actId="27636"/>
          <ac:spMkLst>
            <pc:docMk/>
            <pc:sldMk cId="0" sldId="332"/>
            <ac:spMk id="27" creationId="{00000000-0000-0000-0000-000000000000}"/>
          </ac:spMkLst>
        </pc:spChg>
      </pc:sldChg>
      <pc:sldChg chg="addSp delSp modSp mod">
        <pc:chgData name="Shihong Duan" userId="0e40ecc899efa77d" providerId="LiveId" clId="{4EF1108C-851E-4A7E-83DC-17AB78C6FFE0}" dt="2023-11-14T03:54:29.467" v="200" actId="1076"/>
        <pc:sldMkLst>
          <pc:docMk/>
          <pc:sldMk cId="0" sldId="333"/>
        </pc:sldMkLst>
        <pc:graphicFrameChg chg="add mod">
          <ac:chgData name="Shihong Duan" userId="0e40ecc899efa77d" providerId="LiveId" clId="{4EF1108C-851E-4A7E-83DC-17AB78C6FFE0}" dt="2023-11-14T03:54:29.467" v="200" actId="1076"/>
          <ac:graphicFrameMkLst>
            <pc:docMk/>
            <pc:sldMk cId="0" sldId="333"/>
            <ac:graphicFrameMk id="2" creationId="{BB3DA8B0-4766-07DC-C792-2F4D364005D8}"/>
          </ac:graphicFrameMkLst>
        </pc:graphicFrameChg>
        <pc:graphicFrameChg chg="del">
          <ac:chgData name="Shihong Duan" userId="0e40ecc899efa77d" providerId="LiveId" clId="{4EF1108C-851E-4A7E-83DC-17AB78C6FFE0}" dt="2023-11-14T03:54:25.157" v="194" actId="478"/>
          <ac:graphicFrameMkLst>
            <pc:docMk/>
            <pc:sldMk cId="0" sldId="333"/>
            <ac:graphicFrameMk id="34" creationId="{00000000-0000-0000-0000-000000000000}"/>
          </ac:graphicFrameMkLst>
        </pc:graphicFrameChg>
      </pc:sldChg>
      <pc:sldChg chg="addSp modSp mod">
        <pc:chgData name="Shihong Duan" userId="0e40ecc899efa77d" providerId="LiveId" clId="{4EF1108C-851E-4A7E-83DC-17AB78C6FFE0}" dt="2023-11-14T03:55:41.708" v="202" actId="1076"/>
        <pc:sldMkLst>
          <pc:docMk/>
          <pc:sldMk cId="0" sldId="334"/>
        </pc:sldMkLst>
        <pc:graphicFrameChg chg="add mod">
          <ac:chgData name="Shihong Duan" userId="0e40ecc899efa77d" providerId="LiveId" clId="{4EF1108C-851E-4A7E-83DC-17AB78C6FFE0}" dt="2023-11-14T03:55:41.708" v="202" actId="1076"/>
          <ac:graphicFrameMkLst>
            <pc:docMk/>
            <pc:sldMk cId="0" sldId="334"/>
            <ac:graphicFrameMk id="3" creationId="{F4BF1F68-7B5E-720C-1B4E-344D15D8B3F1}"/>
          </ac:graphicFrameMkLst>
        </pc:graphicFrameChg>
      </pc:sldChg>
      <pc:sldChg chg="addSp modSp mod">
        <pc:chgData name="Shihong Duan" userId="0e40ecc899efa77d" providerId="LiveId" clId="{4EF1108C-851E-4A7E-83DC-17AB78C6FFE0}" dt="2023-11-14T03:57:58.049" v="206" actId="1076"/>
        <pc:sldMkLst>
          <pc:docMk/>
          <pc:sldMk cId="0" sldId="335"/>
        </pc:sldMkLst>
        <pc:graphicFrameChg chg="add mod modGraphic">
          <ac:chgData name="Shihong Duan" userId="0e40ecc899efa77d" providerId="LiveId" clId="{4EF1108C-851E-4A7E-83DC-17AB78C6FFE0}" dt="2023-11-14T03:57:58.049" v="206" actId="1076"/>
          <ac:graphicFrameMkLst>
            <pc:docMk/>
            <pc:sldMk cId="0" sldId="335"/>
            <ac:graphicFrameMk id="2" creationId="{EF2120BC-E683-E70D-4954-6994BFEC2026}"/>
          </ac:graphicFrameMkLst>
        </pc:graphicFrameChg>
      </pc:sldChg>
      <pc:sldChg chg="addSp modSp mod">
        <pc:chgData name="Shihong Duan" userId="0e40ecc899efa77d" providerId="LiveId" clId="{4EF1108C-851E-4A7E-83DC-17AB78C6FFE0}" dt="2023-11-14T03:58:12.073" v="208" actId="1076"/>
        <pc:sldMkLst>
          <pc:docMk/>
          <pc:sldMk cId="0" sldId="336"/>
        </pc:sldMkLst>
        <pc:graphicFrameChg chg="add mod">
          <ac:chgData name="Shihong Duan" userId="0e40ecc899efa77d" providerId="LiveId" clId="{4EF1108C-851E-4A7E-83DC-17AB78C6FFE0}" dt="2023-11-14T03:58:12.073" v="208" actId="1076"/>
          <ac:graphicFrameMkLst>
            <pc:docMk/>
            <pc:sldMk cId="0" sldId="336"/>
            <ac:graphicFrameMk id="3" creationId="{4662BE46-339E-04C1-1A6F-036EF9752250}"/>
          </ac:graphicFrameMkLst>
        </pc:graphicFrameChg>
      </pc:sldChg>
      <pc:sldChg chg="modSp mod">
        <pc:chgData name="Shihong Duan" userId="0e40ecc899efa77d" providerId="LiveId" clId="{4EF1108C-851E-4A7E-83DC-17AB78C6FFE0}" dt="2023-11-14T04:00:22.638" v="212" actId="14100"/>
        <pc:sldMkLst>
          <pc:docMk/>
          <pc:sldMk cId="0" sldId="338"/>
        </pc:sldMkLst>
        <pc:picChg chg="mod">
          <ac:chgData name="Shihong Duan" userId="0e40ecc899efa77d" providerId="LiveId" clId="{4EF1108C-851E-4A7E-83DC-17AB78C6FFE0}" dt="2023-11-14T04:00:22.638" v="212" actId="14100"/>
          <ac:picMkLst>
            <pc:docMk/>
            <pc:sldMk cId="0" sldId="338"/>
            <ac:picMk id="2" creationId="{00000000-0000-0000-0000-000000000000}"/>
          </ac:picMkLst>
        </pc:picChg>
      </pc:sldChg>
      <pc:sldChg chg="modSp mod">
        <pc:chgData name="Shihong Duan" userId="0e40ecc899efa77d" providerId="LiveId" clId="{4EF1108C-851E-4A7E-83DC-17AB78C6FFE0}" dt="2023-11-14T04:00:27.961" v="213" actId="14100"/>
        <pc:sldMkLst>
          <pc:docMk/>
          <pc:sldMk cId="0" sldId="339"/>
        </pc:sldMkLst>
        <pc:picChg chg="mod">
          <ac:chgData name="Shihong Duan" userId="0e40ecc899efa77d" providerId="LiveId" clId="{4EF1108C-851E-4A7E-83DC-17AB78C6FFE0}" dt="2023-11-14T04:00:27.961" v="213" actId="14100"/>
          <ac:picMkLst>
            <pc:docMk/>
            <pc:sldMk cId="0" sldId="339"/>
            <ac:picMk id="3" creationId="{00000000-0000-0000-0000-000000000000}"/>
          </ac:picMkLst>
        </pc:picChg>
      </pc:sldChg>
      <pc:sldChg chg="modSp mod">
        <pc:chgData name="Shihong Duan" userId="0e40ecc899efa77d" providerId="LiveId" clId="{4EF1108C-851E-4A7E-83DC-17AB78C6FFE0}" dt="2023-11-14T04:01:00.052" v="216" actId="1076"/>
        <pc:sldMkLst>
          <pc:docMk/>
          <pc:sldMk cId="0" sldId="341"/>
        </pc:sldMkLst>
        <pc:picChg chg="mod">
          <ac:chgData name="Shihong Duan" userId="0e40ecc899efa77d" providerId="LiveId" clId="{4EF1108C-851E-4A7E-83DC-17AB78C6FFE0}" dt="2023-11-14T04:00:59.105" v="215" actId="1076"/>
          <ac:picMkLst>
            <pc:docMk/>
            <pc:sldMk cId="0" sldId="341"/>
            <ac:picMk id="3" creationId="{00000000-0000-0000-0000-000000000000}"/>
          </ac:picMkLst>
        </pc:picChg>
        <pc:picChg chg="mod">
          <ac:chgData name="Shihong Duan" userId="0e40ecc899efa77d" providerId="LiveId" clId="{4EF1108C-851E-4A7E-83DC-17AB78C6FFE0}" dt="2023-11-14T04:01:00.052" v="216" actId="1076"/>
          <ac:picMkLst>
            <pc:docMk/>
            <pc:sldMk cId="0" sldId="341"/>
            <ac:picMk id="29" creationId="{00000000-0000-0000-0000-000000000000}"/>
          </ac:picMkLst>
        </pc:picChg>
      </pc:sldChg>
      <pc:sldChg chg="addSp modSp mod">
        <pc:chgData name="Shihong Duan" userId="0e40ecc899efa77d" providerId="LiveId" clId="{4EF1108C-851E-4A7E-83DC-17AB78C6FFE0}" dt="2023-11-14T04:02:19.564" v="218" actId="1076"/>
        <pc:sldMkLst>
          <pc:docMk/>
          <pc:sldMk cId="0" sldId="342"/>
        </pc:sldMkLst>
        <pc:graphicFrameChg chg="add mod">
          <ac:chgData name="Shihong Duan" userId="0e40ecc899efa77d" providerId="LiveId" clId="{4EF1108C-851E-4A7E-83DC-17AB78C6FFE0}" dt="2023-11-14T04:02:19.564" v="218" actId="1076"/>
          <ac:graphicFrameMkLst>
            <pc:docMk/>
            <pc:sldMk cId="0" sldId="342"/>
            <ac:graphicFrameMk id="3" creationId="{C21A0242-CAC4-7726-1AB9-711B60BA7D42}"/>
          </ac:graphicFrameMkLst>
        </pc:graphicFrameChg>
      </pc:sldChg>
      <pc:sldChg chg="addSp modSp mod">
        <pc:chgData name="Shihong Duan" userId="0e40ecc899efa77d" providerId="LiveId" clId="{4EF1108C-851E-4A7E-83DC-17AB78C6FFE0}" dt="2023-11-14T04:03:41.215" v="220" actId="1076"/>
        <pc:sldMkLst>
          <pc:docMk/>
          <pc:sldMk cId="0" sldId="343"/>
        </pc:sldMkLst>
        <pc:graphicFrameChg chg="add mod">
          <ac:chgData name="Shihong Duan" userId="0e40ecc899efa77d" providerId="LiveId" clId="{4EF1108C-851E-4A7E-83DC-17AB78C6FFE0}" dt="2023-11-14T04:03:41.215" v="220" actId="1076"/>
          <ac:graphicFrameMkLst>
            <pc:docMk/>
            <pc:sldMk cId="0" sldId="343"/>
            <ac:graphicFrameMk id="2" creationId="{4FD63FB5-565D-F522-EBA3-EC24FDBD6376}"/>
          </ac:graphicFrameMkLst>
        </pc:graphicFrameChg>
      </pc:sldChg>
      <pc:sldChg chg="addSp modSp mod">
        <pc:chgData name="Shihong Duan" userId="0e40ecc899efa77d" providerId="LiveId" clId="{4EF1108C-851E-4A7E-83DC-17AB78C6FFE0}" dt="2023-11-14T04:04:02.004" v="222" actId="1076"/>
        <pc:sldMkLst>
          <pc:docMk/>
          <pc:sldMk cId="0" sldId="344"/>
        </pc:sldMkLst>
        <pc:graphicFrameChg chg="add mod">
          <ac:chgData name="Shihong Duan" userId="0e40ecc899efa77d" providerId="LiveId" clId="{4EF1108C-851E-4A7E-83DC-17AB78C6FFE0}" dt="2023-11-14T04:04:02.004" v="222" actId="1076"/>
          <ac:graphicFrameMkLst>
            <pc:docMk/>
            <pc:sldMk cId="0" sldId="344"/>
            <ac:graphicFrameMk id="3" creationId="{E8224C3B-F0D7-3999-B602-6DB40A31AEE8}"/>
          </ac:graphicFrameMkLst>
        </pc:graphicFrameChg>
      </pc:sldChg>
    </pc:docChg>
  </pc:docChgLst>
  <pc:docChgLst>
    <pc:chgData name="Shihong Duan" userId="0e40ecc899efa77d" providerId="LiveId" clId="{7C3AD472-D5C0-424D-9977-33E73F043655}"/>
    <pc:docChg chg="undo custSel addSld delSld modSld sldOrd delMainMaster">
      <pc:chgData name="Shihong Duan" userId="0e40ecc899efa77d" providerId="LiveId" clId="{7C3AD472-D5C0-424D-9977-33E73F043655}" dt="2023-11-14T05:36:48.826" v="887" actId="47"/>
      <pc:docMkLst>
        <pc:docMk/>
      </pc:docMkLst>
      <pc:sldChg chg="del">
        <pc:chgData name="Shihong Duan" userId="0e40ecc899efa77d" providerId="LiveId" clId="{7C3AD472-D5C0-424D-9977-33E73F043655}" dt="2023-11-14T05:36:48.826" v="887" actId="47"/>
        <pc:sldMkLst>
          <pc:docMk/>
          <pc:sldMk cId="0" sldId="257"/>
        </pc:sldMkLst>
      </pc:sldChg>
      <pc:sldChg chg="del">
        <pc:chgData name="Shihong Duan" userId="0e40ecc899efa77d" providerId="LiveId" clId="{7C3AD472-D5C0-424D-9977-33E73F043655}" dt="2023-11-14T05:36:48.826" v="887" actId="47"/>
        <pc:sldMkLst>
          <pc:docMk/>
          <pc:sldMk cId="0" sldId="259"/>
        </pc:sldMkLst>
      </pc:sldChg>
      <pc:sldChg chg="addSp delSp modSp mod delAnim">
        <pc:chgData name="Shihong Duan" userId="0e40ecc899efa77d" providerId="LiveId" clId="{7C3AD472-D5C0-424D-9977-33E73F043655}" dt="2023-11-14T04:25:33.708" v="86" actId="1076"/>
        <pc:sldMkLst>
          <pc:docMk/>
          <pc:sldMk cId="0" sldId="260"/>
        </pc:sldMkLst>
        <pc:spChg chg="del">
          <ac:chgData name="Shihong Duan" userId="0e40ecc899efa77d" providerId="LiveId" clId="{7C3AD472-D5C0-424D-9977-33E73F043655}" dt="2023-11-14T04:22:36.594" v="15" actId="478"/>
          <ac:spMkLst>
            <pc:docMk/>
            <pc:sldMk cId="0" sldId="260"/>
            <ac:spMk id="2" creationId="{00000000-0000-0000-0000-000000000000}"/>
          </ac:spMkLst>
        </pc:spChg>
        <pc:spChg chg="del">
          <ac:chgData name="Shihong Duan" userId="0e40ecc899efa77d" providerId="LiveId" clId="{7C3AD472-D5C0-424D-9977-33E73F043655}" dt="2023-11-14T04:22:36.594" v="15" actId="478"/>
          <ac:spMkLst>
            <pc:docMk/>
            <pc:sldMk cId="0" sldId="260"/>
            <ac:spMk id="3" creationId="{00000000-0000-0000-0000-000000000000}"/>
          </ac:spMkLst>
        </pc:spChg>
        <pc:spChg chg="del">
          <ac:chgData name="Shihong Duan" userId="0e40ecc899efa77d" providerId="LiveId" clId="{7C3AD472-D5C0-424D-9977-33E73F043655}" dt="2023-11-14T04:22:36.594" v="15" actId="478"/>
          <ac:spMkLst>
            <pc:docMk/>
            <pc:sldMk cId="0" sldId="260"/>
            <ac:spMk id="5" creationId="{00000000-0000-0000-0000-000000000000}"/>
          </ac:spMkLst>
        </pc:spChg>
        <pc:spChg chg="del">
          <ac:chgData name="Shihong Duan" userId="0e40ecc899efa77d" providerId="LiveId" clId="{7C3AD472-D5C0-424D-9977-33E73F043655}" dt="2023-11-14T04:22:36.594" v="15" actId="478"/>
          <ac:spMkLst>
            <pc:docMk/>
            <pc:sldMk cId="0" sldId="260"/>
            <ac:spMk id="6" creationId="{00000000-0000-0000-0000-000000000000}"/>
          </ac:spMkLst>
        </pc:spChg>
        <pc:spChg chg="del">
          <ac:chgData name="Shihong Duan" userId="0e40ecc899efa77d" providerId="LiveId" clId="{7C3AD472-D5C0-424D-9977-33E73F043655}" dt="2023-11-14T04:22:36.594" v="15" actId="478"/>
          <ac:spMkLst>
            <pc:docMk/>
            <pc:sldMk cId="0" sldId="260"/>
            <ac:spMk id="10" creationId="{00000000-0000-0000-0000-000000000000}"/>
          </ac:spMkLst>
        </pc:spChg>
        <pc:spChg chg="del">
          <ac:chgData name="Shihong Duan" userId="0e40ecc899efa77d" providerId="LiveId" clId="{7C3AD472-D5C0-424D-9977-33E73F043655}" dt="2023-11-14T04:21:50.941" v="4" actId="478"/>
          <ac:spMkLst>
            <pc:docMk/>
            <pc:sldMk cId="0" sldId="260"/>
            <ac:spMk id="11" creationId="{00000000-0000-0000-0000-000000000000}"/>
          </ac:spMkLst>
        </pc:spChg>
        <pc:spChg chg="del">
          <ac:chgData name="Shihong Duan" userId="0e40ecc899efa77d" providerId="LiveId" clId="{7C3AD472-D5C0-424D-9977-33E73F043655}" dt="2023-11-14T04:22:36.594" v="15" actId="478"/>
          <ac:spMkLst>
            <pc:docMk/>
            <pc:sldMk cId="0" sldId="260"/>
            <ac:spMk id="12" creationId="{00000000-0000-0000-0000-000000000000}"/>
          </ac:spMkLst>
        </pc:spChg>
        <pc:spChg chg="del">
          <ac:chgData name="Shihong Duan" userId="0e40ecc899efa77d" providerId="LiveId" clId="{7C3AD472-D5C0-424D-9977-33E73F043655}" dt="2023-11-14T04:22:36.594" v="15" actId="478"/>
          <ac:spMkLst>
            <pc:docMk/>
            <pc:sldMk cId="0" sldId="260"/>
            <ac:spMk id="15" creationId="{00000000-0000-0000-0000-000000000000}"/>
          </ac:spMkLst>
        </pc:spChg>
        <pc:spChg chg="add mod">
          <ac:chgData name="Shihong Duan" userId="0e40ecc899efa77d" providerId="LiveId" clId="{7C3AD472-D5C0-424D-9977-33E73F043655}" dt="2023-11-14T04:22:28.627" v="14" actId="255"/>
          <ac:spMkLst>
            <pc:docMk/>
            <pc:sldMk cId="0" sldId="260"/>
            <ac:spMk id="18" creationId="{88105FED-6A12-A33A-773C-760BD4F75D5C}"/>
          </ac:spMkLst>
        </pc:spChg>
        <pc:spChg chg="add mod">
          <ac:chgData name="Shihong Duan" userId="0e40ecc899efa77d" providerId="LiveId" clId="{7C3AD472-D5C0-424D-9977-33E73F043655}" dt="2023-11-14T04:25:33.708" v="86" actId="1076"/>
          <ac:spMkLst>
            <pc:docMk/>
            <pc:sldMk cId="0" sldId="260"/>
            <ac:spMk id="20" creationId="{51DED08C-5B47-07CA-5C2A-B31B152E9BC7}"/>
          </ac:spMkLst>
        </pc:spChg>
        <pc:picChg chg="del">
          <ac:chgData name="Shihong Duan" userId="0e40ecc899efa77d" providerId="LiveId" clId="{7C3AD472-D5C0-424D-9977-33E73F043655}" dt="2023-11-14T04:22:36.594" v="15" actId="478"/>
          <ac:picMkLst>
            <pc:docMk/>
            <pc:sldMk cId="0" sldId="260"/>
            <ac:picMk id="8" creationId="{00000000-0000-0000-0000-000000000000}"/>
          </ac:picMkLst>
        </pc:picChg>
        <pc:picChg chg="del">
          <ac:chgData name="Shihong Duan" userId="0e40ecc899efa77d" providerId="LiveId" clId="{7C3AD472-D5C0-424D-9977-33E73F043655}" dt="2023-11-14T04:22:36.594" v="15" actId="478"/>
          <ac:picMkLst>
            <pc:docMk/>
            <pc:sldMk cId="0" sldId="260"/>
            <ac:picMk id="9" creationId="{00000000-0000-0000-0000-000000000000}"/>
          </ac:picMkLst>
        </pc:picChg>
        <pc:picChg chg="del">
          <ac:chgData name="Shihong Duan" userId="0e40ecc899efa77d" providerId="LiveId" clId="{7C3AD472-D5C0-424D-9977-33E73F043655}" dt="2023-11-14T04:22:36.594" v="15" actId="478"/>
          <ac:picMkLst>
            <pc:docMk/>
            <pc:sldMk cId="0" sldId="260"/>
            <ac:picMk id="13" creationId="{00000000-0000-0000-0000-000000000000}"/>
          </ac:picMkLst>
        </pc:picChg>
        <pc:picChg chg="del">
          <ac:chgData name="Shihong Duan" userId="0e40ecc899efa77d" providerId="LiveId" clId="{7C3AD472-D5C0-424D-9977-33E73F043655}" dt="2023-11-14T04:22:36.594" v="15" actId="478"/>
          <ac:picMkLst>
            <pc:docMk/>
            <pc:sldMk cId="0" sldId="260"/>
            <ac:picMk id="14" creationId="{00000000-0000-0000-0000-000000000000}"/>
          </ac:picMkLst>
        </pc:picChg>
        <pc:cxnChg chg="del mod">
          <ac:chgData name="Shihong Duan" userId="0e40ecc899efa77d" providerId="LiveId" clId="{7C3AD472-D5C0-424D-9977-33E73F043655}" dt="2023-11-14T04:22:36.594" v="15" actId="478"/>
          <ac:cxnSpMkLst>
            <pc:docMk/>
            <pc:sldMk cId="0" sldId="260"/>
            <ac:cxnSpMk id="7" creationId="{00000000-0000-0000-0000-000000000000}"/>
          </ac:cxnSpMkLst>
        </pc:cxnChg>
      </pc:sldChg>
      <pc:sldChg chg="del">
        <pc:chgData name="Shihong Duan" userId="0e40ecc899efa77d" providerId="LiveId" clId="{7C3AD472-D5C0-424D-9977-33E73F043655}" dt="2023-11-14T05:36:48.826" v="887" actId="47"/>
        <pc:sldMkLst>
          <pc:docMk/>
          <pc:sldMk cId="0" sldId="261"/>
        </pc:sldMkLst>
      </pc:sldChg>
      <pc:sldChg chg="del">
        <pc:chgData name="Shihong Duan" userId="0e40ecc899efa77d" providerId="LiveId" clId="{7C3AD472-D5C0-424D-9977-33E73F043655}" dt="2023-11-14T05:36:48.826" v="887" actId="47"/>
        <pc:sldMkLst>
          <pc:docMk/>
          <pc:sldMk cId="0" sldId="262"/>
        </pc:sldMkLst>
      </pc:sldChg>
      <pc:sldChg chg="del">
        <pc:chgData name="Shihong Duan" userId="0e40ecc899efa77d" providerId="LiveId" clId="{7C3AD472-D5C0-424D-9977-33E73F043655}" dt="2023-11-14T05:36:48.826" v="887" actId="47"/>
        <pc:sldMkLst>
          <pc:docMk/>
          <pc:sldMk cId="0" sldId="265"/>
        </pc:sldMkLst>
      </pc:sldChg>
      <pc:sldChg chg="modSp del mod">
        <pc:chgData name="Shihong Duan" userId="0e40ecc899efa77d" providerId="LiveId" clId="{7C3AD472-D5C0-424D-9977-33E73F043655}" dt="2023-11-14T05:36:48.826" v="887" actId="47"/>
        <pc:sldMkLst>
          <pc:docMk/>
          <pc:sldMk cId="0" sldId="268"/>
        </pc:sldMkLst>
        <pc:picChg chg="mod">
          <ac:chgData name="Shihong Duan" userId="0e40ecc899efa77d" providerId="LiveId" clId="{7C3AD472-D5C0-424D-9977-33E73F043655}" dt="2023-11-14T04:28:54.097" v="117" actId="1076"/>
          <ac:picMkLst>
            <pc:docMk/>
            <pc:sldMk cId="0" sldId="268"/>
            <ac:picMk id="20" creationId="{00000000-0000-0000-0000-000000000000}"/>
          </ac:picMkLst>
        </pc:picChg>
      </pc:sldChg>
      <pc:sldChg chg="del">
        <pc:chgData name="Shihong Duan" userId="0e40ecc899efa77d" providerId="LiveId" clId="{7C3AD472-D5C0-424D-9977-33E73F043655}" dt="2023-11-14T05:36:48.826" v="887" actId="47"/>
        <pc:sldMkLst>
          <pc:docMk/>
          <pc:sldMk cId="0" sldId="269"/>
        </pc:sldMkLst>
      </pc:sldChg>
      <pc:sldChg chg="modSp mod">
        <pc:chgData name="Shihong Duan" userId="0e40ecc899efa77d" providerId="LiveId" clId="{7C3AD472-D5C0-424D-9977-33E73F043655}" dt="2023-11-14T04:21:44.925" v="3" actId="207"/>
        <pc:sldMkLst>
          <pc:docMk/>
          <pc:sldMk cId="0" sldId="332"/>
        </pc:sldMkLst>
        <pc:spChg chg="mod">
          <ac:chgData name="Shihong Duan" userId="0e40ecc899efa77d" providerId="LiveId" clId="{7C3AD472-D5C0-424D-9977-33E73F043655}" dt="2023-11-14T04:21:44.925" v="3" actId="207"/>
          <ac:spMkLst>
            <pc:docMk/>
            <pc:sldMk cId="0" sldId="332"/>
            <ac:spMk id="8" creationId="{00000000-0000-0000-0000-000000000000}"/>
          </ac:spMkLst>
        </pc:spChg>
      </pc:sldChg>
      <pc:sldChg chg="del">
        <pc:chgData name="Shihong Duan" userId="0e40ecc899efa77d" providerId="LiveId" clId="{7C3AD472-D5C0-424D-9977-33E73F043655}" dt="2023-11-14T05:36:48.826" v="887" actId="47"/>
        <pc:sldMkLst>
          <pc:docMk/>
          <pc:sldMk cId="0" sldId="333"/>
        </pc:sldMkLst>
      </pc:sldChg>
      <pc:sldChg chg="del">
        <pc:chgData name="Shihong Duan" userId="0e40ecc899efa77d" providerId="LiveId" clId="{7C3AD472-D5C0-424D-9977-33E73F043655}" dt="2023-11-14T05:36:48.826" v="887" actId="47"/>
        <pc:sldMkLst>
          <pc:docMk/>
          <pc:sldMk cId="0" sldId="334"/>
        </pc:sldMkLst>
      </pc:sldChg>
      <pc:sldChg chg="del">
        <pc:chgData name="Shihong Duan" userId="0e40ecc899efa77d" providerId="LiveId" clId="{7C3AD472-D5C0-424D-9977-33E73F043655}" dt="2023-11-14T05:36:48.826" v="887" actId="47"/>
        <pc:sldMkLst>
          <pc:docMk/>
          <pc:sldMk cId="0" sldId="335"/>
        </pc:sldMkLst>
      </pc:sldChg>
      <pc:sldChg chg="del">
        <pc:chgData name="Shihong Duan" userId="0e40ecc899efa77d" providerId="LiveId" clId="{7C3AD472-D5C0-424D-9977-33E73F043655}" dt="2023-11-14T05:36:48.826" v="887" actId="47"/>
        <pc:sldMkLst>
          <pc:docMk/>
          <pc:sldMk cId="0" sldId="336"/>
        </pc:sldMkLst>
      </pc:sldChg>
      <pc:sldChg chg="del">
        <pc:chgData name="Shihong Duan" userId="0e40ecc899efa77d" providerId="LiveId" clId="{7C3AD472-D5C0-424D-9977-33E73F043655}" dt="2023-11-14T05:36:48.826" v="887" actId="47"/>
        <pc:sldMkLst>
          <pc:docMk/>
          <pc:sldMk cId="0" sldId="337"/>
        </pc:sldMkLst>
      </pc:sldChg>
      <pc:sldChg chg="del">
        <pc:chgData name="Shihong Duan" userId="0e40ecc899efa77d" providerId="LiveId" clId="{7C3AD472-D5C0-424D-9977-33E73F043655}" dt="2023-11-14T05:36:48.826" v="887" actId="47"/>
        <pc:sldMkLst>
          <pc:docMk/>
          <pc:sldMk cId="0" sldId="338"/>
        </pc:sldMkLst>
      </pc:sldChg>
      <pc:sldChg chg="del">
        <pc:chgData name="Shihong Duan" userId="0e40ecc899efa77d" providerId="LiveId" clId="{7C3AD472-D5C0-424D-9977-33E73F043655}" dt="2023-11-14T05:36:48.826" v="887" actId="47"/>
        <pc:sldMkLst>
          <pc:docMk/>
          <pc:sldMk cId="0" sldId="339"/>
        </pc:sldMkLst>
      </pc:sldChg>
      <pc:sldChg chg="del">
        <pc:chgData name="Shihong Duan" userId="0e40ecc899efa77d" providerId="LiveId" clId="{7C3AD472-D5C0-424D-9977-33E73F043655}" dt="2023-11-14T05:36:48.826" v="887" actId="47"/>
        <pc:sldMkLst>
          <pc:docMk/>
          <pc:sldMk cId="0" sldId="340"/>
        </pc:sldMkLst>
      </pc:sldChg>
      <pc:sldChg chg="del">
        <pc:chgData name="Shihong Duan" userId="0e40ecc899efa77d" providerId="LiveId" clId="{7C3AD472-D5C0-424D-9977-33E73F043655}" dt="2023-11-14T05:36:48.826" v="887" actId="47"/>
        <pc:sldMkLst>
          <pc:docMk/>
          <pc:sldMk cId="0" sldId="341"/>
        </pc:sldMkLst>
      </pc:sldChg>
      <pc:sldChg chg="del">
        <pc:chgData name="Shihong Duan" userId="0e40ecc899efa77d" providerId="LiveId" clId="{7C3AD472-D5C0-424D-9977-33E73F043655}" dt="2023-11-14T05:36:48.826" v="887" actId="47"/>
        <pc:sldMkLst>
          <pc:docMk/>
          <pc:sldMk cId="0" sldId="342"/>
        </pc:sldMkLst>
      </pc:sldChg>
      <pc:sldChg chg="del">
        <pc:chgData name="Shihong Duan" userId="0e40ecc899efa77d" providerId="LiveId" clId="{7C3AD472-D5C0-424D-9977-33E73F043655}" dt="2023-11-14T05:36:48.826" v="887" actId="47"/>
        <pc:sldMkLst>
          <pc:docMk/>
          <pc:sldMk cId="0" sldId="343"/>
        </pc:sldMkLst>
      </pc:sldChg>
      <pc:sldChg chg="del">
        <pc:chgData name="Shihong Duan" userId="0e40ecc899efa77d" providerId="LiveId" clId="{7C3AD472-D5C0-424D-9977-33E73F043655}" dt="2023-11-14T05:36:48.826" v="887" actId="47"/>
        <pc:sldMkLst>
          <pc:docMk/>
          <pc:sldMk cId="0" sldId="344"/>
        </pc:sldMkLst>
      </pc:sldChg>
      <pc:sldChg chg="del">
        <pc:chgData name="Shihong Duan" userId="0e40ecc899efa77d" providerId="LiveId" clId="{7C3AD472-D5C0-424D-9977-33E73F043655}" dt="2023-11-14T05:36:48.826" v="887" actId="47"/>
        <pc:sldMkLst>
          <pc:docMk/>
          <pc:sldMk cId="0" sldId="345"/>
        </pc:sldMkLst>
      </pc:sldChg>
      <pc:sldChg chg="del">
        <pc:chgData name="Shihong Duan" userId="0e40ecc899efa77d" providerId="LiveId" clId="{7C3AD472-D5C0-424D-9977-33E73F043655}" dt="2023-11-14T05:36:48.826" v="887" actId="47"/>
        <pc:sldMkLst>
          <pc:docMk/>
          <pc:sldMk cId="0" sldId="346"/>
        </pc:sldMkLst>
      </pc:sldChg>
      <pc:sldChg chg="del">
        <pc:chgData name="Shihong Duan" userId="0e40ecc899efa77d" providerId="LiveId" clId="{7C3AD472-D5C0-424D-9977-33E73F043655}" dt="2023-11-14T05:36:48.826" v="887" actId="47"/>
        <pc:sldMkLst>
          <pc:docMk/>
          <pc:sldMk cId="0" sldId="347"/>
        </pc:sldMkLst>
      </pc:sldChg>
      <pc:sldChg chg="del">
        <pc:chgData name="Shihong Duan" userId="0e40ecc899efa77d" providerId="LiveId" clId="{7C3AD472-D5C0-424D-9977-33E73F043655}" dt="2023-11-14T05:36:48.826" v="887" actId="47"/>
        <pc:sldMkLst>
          <pc:docMk/>
          <pc:sldMk cId="0" sldId="348"/>
        </pc:sldMkLst>
      </pc:sldChg>
      <pc:sldChg chg="del">
        <pc:chgData name="Shihong Duan" userId="0e40ecc899efa77d" providerId="LiveId" clId="{7C3AD472-D5C0-424D-9977-33E73F043655}" dt="2023-11-14T05:36:48.826" v="887" actId="47"/>
        <pc:sldMkLst>
          <pc:docMk/>
          <pc:sldMk cId="0" sldId="349"/>
        </pc:sldMkLst>
      </pc:sldChg>
      <pc:sldChg chg="del">
        <pc:chgData name="Shihong Duan" userId="0e40ecc899efa77d" providerId="LiveId" clId="{7C3AD472-D5C0-424D-9977-33E73F043655}" dt="2023-11-14T05:36:48.826" v="887" actId="47"/>
        <pc:sldMkLst>
          <pc:docMk/>
          <pc:sldMk cId="0" sldId="350"/>
        </pc:sldMkLst>
      </pc:sldChg>
      <pc:sldChg chg="del">
        <pc:chgData name="Shihong Duan" userId="0e40ecc899efa77d" providerId="LiveId" clId="{7C3AD472-D5C0-424D-9977-33E73F043655}" dt="2023-11-14T05:36:48.826" v="887" actId="47"/>
        <pc:sldMkLst>
          <pc:docMk/>
          <pc:sldMk cId="0" sldId="351"/>
        </pc:sldMkLst>
      </pc:sldChg>
      <pc:sldChg chg="del">
        <pc:chgData name="Shihong Duan" userId="0e40ecc899efa77d" providerId="LiveId" clId="{7C3AD472-D5C0-424D-9977-33E73F043655}" dt="2023-11-14T05:36:48.826" v="887" actId="47"/>
        <pc:sldMkLst>
          <pc:docMk/>
          <pc:sldMk cId="0" sldId="352"/>
        </pc:sldMkLst>
      </pc:sldChg>
      <pc:sldChg chg="del">
        <pc:chgData name="Shihong Duan" userId="0e40ecc899efa77d" providerId="LiveId" clId="{7C3AD472-D5C0-424D-9977-33E73F043655}" dt="2023-11-14T05:36:48.826" v="887" actId="47"/>
        <pc:sldMkLst>
          <pc:docMk/>
          <pc:sldMk cId="0" sldId="353"/>
        </pc:sldMkLst>
      </pc:sldChg>
      <pc:sldChg chg="del">
        <pc:chgData name="Shihong Duan" userId="0e40ecc899efa77d" providerId="LiveId" clId="{7C3AD472-D5C0-424D-9977-33E73F043655}" dt="2023-11-14T05:36:48.826" v="887" actId="47"/>
        <pc:sldMkLst>
          <pc:docMk/>
          <pc:sldMk cId="0" sldId="354"/>
        </pc:sldMkLst>
      </pc:sldChg>
      <pc:sldChg chg="del">
        <pc:chgData name="Shihong Duan" userId="0e40ecc899efa77d" providerId="LiveId" clId="{7C3AD472-D5C0-424D-9977-33E73F043655}" dt="2023-11-14T05:36:48.826" v="887" actId="47"/>
        <pc:sldMkLst>
          <pc:docMk/>
          <pc:sldMk cId="0" sldId="355"/>
        </pc:sldMkLst>
      </pc:sldChg>
      <pc:sldChg chg="addSp delSp modSp add del mod">
        <pc:chgData name="Shihong Duan" userId="0e40ecc899efa77d" providerId="LiveId" clId="{7C3AD472-D5C0-424D-9977-33E73F043655}" dt="2023-11-14T04:35:23" v="174" actId="47"/>
        <pc:sldMkLst>
          <pc:docMk/>
          <pc:sldMk cId="3629253909" sldId="356"/>
        </pc:sldMkLst>
        <pc:spChg chg="mod">
          <ac:chgData name="Shihong Duan" userId="0e40ecc899efa77d" providerId="LiveId" clId="{7C3AD472-D5C0-424D-9977-33E73F043655}" dt="2023-11-14T04:26:25.792" v="105" actId="20577"/>
          <ac:spMkLst>
            <pc:docMk/>
            <pc:sldMk cId="3629253909" sldId="356"/>
            <ac:spMk id="18" creationId="{88105FED-6A12-A33A-773C-760BD4F75D5C}"/>
          </ac:spMkLst>
        </pc:spChg>
        <pc:spChg chg="del mod">
          <ac:chgData name="Shihong Duan" userId="0e40ecc899efa77d" providerId="LiveId" clId="{7C3AD472-D5C0-424D-9977-33E73F043655}" dt="2023-11-14T04:27:51.143" v="107" actId="478"/>
          <ac:spMkLst>
            <pc:docMk/>
            <pc:sldMk cId="3629253909" sldId="356"/>
            <ac:spMk id="20" creationId="{51DED08C-5B47-07CA-5C2A-B31B152E9BC7}"/>
          </ac:spMkLst>
        </pc:spChg>
        <pc:picChg chg="add mod">
          <ac:chgData name="Shihong Duan" userId="0e40ecc899efa77d" providerId="LiveId" clId="{7C3AD472-D5C0-424D-9977-33E73F043655}" dt="2023-11-14T04:27:57.911" v="110" actId="14100"/>
          <ac:picMkLst>
            <pc:docMk/>
            <pc:sldMk cId="3629253909" sldId="356"/>
            <ac:picMk id="2" creationId="{802B4AFF-DB9E-2451-CB93-F07E9E7F73D3}"/>
          </ac:picMkLst>
        </pc:picChg>
        <pc:picChg chg="add mod">
          <ac:chgData name="Shihong Duan" userId="0e40ecc899efa77d" providerId="LiveId" clId="{7C3AD472-D5C0-424D-9977-33E73F043655}" dt="2023-11-14T04:28:38.485" v="115" actId="14100"/>
          <ac:picMkLst>
            <pc:docMk/>
            <pc:sldMk cId="3629253909" sldId="356"/>
            <ac:picMk id="3" creationId="{E1C85AF8-A40A-BD50-B26A-0986742301A8}"/>
          </ac:picMkLst>
        </pc:picChg>
      </pc:sldChg>
      <pc:sldChg chg="addSp delSp modSp add mod delAnim modAnim">
        <pc:chgData name="Shihong Duan" userId="0e40ecc899efa77d" providerId="LiveId" clId="{7C3AD472-D5C0-424D-9977-33E73F043655}" dt="2023-11-14T04:33:32.023" v="157" actId="1076"/>
        <pc:sldMkLst>
          <pc:docMk/>
          <pc:sldMk cId="1008986948" sldId="357"/>
        </pc:sldMkLst>
        <pc:spChg chg="del">
          <ac:chgData name="Shihong Duan" userId="0e40ecc899efa77d" providerId="LiveId" clId="{7C3AD472-D5C0-424D-9977-33E73F043655}" dt="2023-11-14T04:29:53.386" v="125" actId="478"/>
          <ac:spMkLst>
            <pc:docMk/>
            <pc:sldMk cId="1008986948" sldId="357"/>
            <ac:spMk id="21" creationId="{00000000-0000-0000-0000-000000000000}"/>
          </ac:spMkLst>
        </pc:spChg>
        <pc:spChg chg="del">
          <ac:chgData name="Shihong Duan" userId="0e40ecc899efa77d" providerId="LiveId" clId="{7C3AD472-D5C0-424D-9977-33E73F043655}" dt="2023-11-14T04:29:53.386" v="125" actId="478"/>
          <ac:spMkLst>
            <pc:docMk/>
            <pc:sldMk cId="1008986948" sldId="357"/>
            <ac:spMk id="23" creationId="{00000000-0000-0000-0000-000000000000}"/>
          </ac:spMkLst>
        </pc:spChg>
        <pc:spChg chg="mod">
          <ac:chgData name="Shihong Duan" userId="0e40ecc899efa77d" providerId="LiveId" clId="{7C3AD472-D5C0-424D-9977-33E73F043655}" dt="2023-11-14T04:29:34.316" v="124" actId="1076"/>
          <ac:spMkLst>
            <pc:docMk/>
            <pc:sldMk cId="1008986948" sldId="357"/>
            <ac:spMk id="26" creationId="{00000000-0000-0000-0000-000000000000}"/>
          </ac:spMkLst>
        </pc:spChg>
        <pc:graphicFrameChg chg="del">
          <ac:chgData name="Shihong Duan" userId="0e40ecc899efa77d" providerId="LiveId" clId="{7C3AD472-D5C0-424D-9977-33E73F043655}" dt="2023-11-14T04:29:53.386" v="125" actId="478"/>
          <ac:graphicFrameMkLst>
            <pc:docMk/>
            <pc:sldMk cId="1008986948" sldId="357"/>
            <ac:graphicFrameMk id="2" creationId="{00000000-0000-0000-0000-000000000000}"/>
          </ac:graphicFrameMkLst>
        </pc:graphicFrameChg>
        <pc:graphicFrameChg chg="del">
          <ac:chgData name="Shihong Duan" userId="0e40ecc899efa77d" providerId="LiveId" clId="{7C3AD472-D5C0-424D-9977-33E73F043655}" dt="2023-11-14T04:29:53.386" v="125" actId="478"/>
          <ac:graphicFrameMkLst>
            <pc:docMk/>
            <pc:sldMk cId="1008986948" sldId="357"/>
            <ac:graphicFrameMk id="22" creationId="{00000000-0000-0000-0000-000000000000}"/>
          </ac:graphicFrameMkLst>
        </pc:graphicFrameChg>
        <pc:picChg chg="add del mod modCrop">
          <ac:chgData name="Shihong Duan" userId="0e40ecc899efa77d" providerId="LiveId" clId="{7C3AD472-D5C0-424D-9977-33E73F043655}" dt="2023-11-14T04:33:07.456" v="146" actId="478"/>
          <ac:picMkLst>
            <pc:docMk/>
            <pc:sldMk cId="1008986948" sldId="357"/>
            <ac:picMk id="3" creationId="{D6474E6B-23DA-68D4-5840-C59D6DC92E65}"/>
          </ac:picMkLst>
        </pc:picChg>
        <pc:picChg chg="add del mod">
          <ac:chgData name="Shihong Duan" userId="0e40ecc899efa77d" providerId="LiveId" clId="{7C3AD472-D5C0-424D-9977-33E73F043655}" dt="2023-11-14T04:33:10.406" v="149" actId="478"/>
          <ac:picMkLst>
            <pc:docMk/>
            <pc:sldMk cId="1008986948" sldId="357"/>
            <ac:picMk id="4" creationId="{67A8F137-1A03-65D5-0266-07CB16AF4C33}"/>
          </ac:picMkLst>
        </pc:picChg>
        <pc:picChg chg="add del mod">
          <ac:chgData name="Shihong Duan" userId="0e40ecc899efa77d" providerId="LiveId" clId="{7C3AD472-D5C0-424D-9977-33E73F043655}" dt="2023-11-14T04:33:08.670" v="147" actId="478"/>
          <ac:picMkLst>
            <pc:docMk/>
            <pc:sldMk cId="1008986948" sldId="357"/>
            <ac:picMk id="5" creationId="{FC912C10-AB53-E186-6A73-2D60A1DB9C1A}"/>
          </ac:picMkLst>
        </pc:picChg>
        <pc:picChg chg="add del mod">
          <ac:chgData name="Shihong Duan" userId="0e40ecc899efa77d" providerId="LiveId" clId="{7C3AD472-D5C0-424D-9977-33E73F043655}" dt="2023-11-14T04:33:09.638" v="148" actId="478"/>
          <ac:picMkLst>
            <pc:docMk/>
            <pc:sldMk cId="1008986948" sldId="357"/>
            <ac:picMk id="6" creationId="{4CBEE520-DE64-0EBC-66B0-0450DB167FED}"/>
          </ac:picMkLst>
        </pc:picChg>
        <pc:picChg chg="add mod">
          <ac:chgData name="Shihong Duan" userId="0e40ecc899efa77d" providerId="LiveId" clId="{7C3AD472-D5C0-424D-9977-33E73F043655}" dt="2023-11-14T04:33:17.207" v="153" actId="1076"/>
          <ac:picMkLst>
            <pc:docMk/>
            <pc:sldMk cId="1008986948" sldId="357"/>
            <ac:picMk id="7" creationId="{49226C3C-4D23-CCF0-3D63-D60843DA3A08}"/>
          </ac:picMkLst>
        </pc:picChg>
        <pc:picChg chg="add mod">
          <ac:chgData name="Shihong Duan" userId="0e40ecc899efa77d" providerId="LiveId" clId="{7C3AD472-D5C0-424D-9977-33E73F043655}" dt="2023-11-14T04:33:32.023" v="157" actId="1076"/>
          <ac:picMkLst>
            <pc:docMk/>
            <pc:sldMk cId="1008986948" sldId="357"/>
            <ac:picMk id="8" creationId="{CC43066E-8C2D-7AB2-1EA2-A5139C1E69EA}"/>
          </ac:picMkLst>
        </pc:picChg>
      </pc:sldChg>
      <pc:sldChg chg="addSp delSp add mod ord addAnim delAnim">
        <pc:chgData name="Shihong Duan" userId="0e40ecc899efa77d" providerId="LiveId" clId="{7C3AD472-D5C0-424D-9977-33E73F043655}" dt="2023-11-14T04:39:37.575" v="210"/>
        <pc:sldMkLst>
          <pc:docMk/>
          <pc:sldMk cId="961960776" sldId="358"/>
        </pc:sldMkLst>
        <pc:picChg chg="add del">
          <ac:chgData name="Shihong Duan" userId="0e40ecc899efa77d" providerId="LiveId" clId="{7C3AD472-D5C0-424D-9977-33E73F043655}" dt="2023-11-14T04:39:33.718" v="208" actId="478"/>
          <ac:picMkLst>
            <pc:docMk/>
            <pc:sldMk cId="961960776" sldId="358"/>
            <ac:picMk id="6" creationId="{4CBEE520-DE64-0EBC-66B0-0450DB167FED}"/>
          </ac:picMkLst>
        </pc:picChg>
      </pc:sldChg>
      <pc:sldChg chg="addSp delSp modSp add mod modAnim">
        <pc:chgData name="Shihong Duan" userId="0e40ecc899efa77d" providerId="LiveId" clId="{7C3AD472-D5C0-424D-9977-33E73F043655}" dt="2023-11-14T04:35:16.217" v="173"/>
        <pc:sldMkLst>
          <pc:docMk/>
          <pc:sldMk cId="1273209132" sldId="359"/>
        </pc:sldMkLst>
        <pc:spChg chg="add mod">
          <ac:chgData name="Shihong Duan" userId="0e40ecc899efa77d" providerId="LiveId" clId="{7C3AD472-D5C0-424D-9977-33E73F043655}" dt="2023-11-14T04:34:21.349" v="168" actId="255"/>
          <ac:spMkLst>
            <pc:docMk/>
            <pc:sldMk cId="1273209132" sldId="359"/>
            <ac:spMk id="3" creationId="{86AFFA91-193D-23ED-5307-14E5791D4E5A}"/>
          </ac:spMkLst>
        </pc:spChg>
        <pc:picChg chg="add mod">
          <ac:chgData name="Shihong Duan" userId="0e40ecc899efa77d" providerId="LiveId" clId="{7C3AD472-D5C0-424D-9977-33E73F043655}" dt="2023-11-14T04:35:11.133" v="172" actId="14100"/>
          <ac:picMkLst>
            <pc:docMk/>
            <pc:sldMk cId="1273209132" sldId="359"/>
            <ac:picMk id="4" creationId="{2CB08279-1B4E-949B-BDB8-430AB0B5B5D3}"/>
          </ac:picMkLst>
        </pc:picChg>
        <pc:picChg chg="del">
          <ac:chgData name="Shihong Duan" userId="0e40ecc899efa77d" providerId="LiveId" clId="{7C3AD472-D5C0-424D-9977-33E73F043655}" dt="2023-11-14T04:33:52.428" v="159" actId="478"/>
          <ac:picMkLst>
            <pc:docMk/>
            <pc:sldMk cId="1273209132" sldId="359"/>
            <ac:picMk id="8" creationId="{CC43066E-8C2D-7AB2-1EA2-A5139C1E69EA}"/>
          </ac:picMkLst>
        </pc:picChg>
      </pc:sldChg>
      <pc:sldChg chg="addSp delSp modSp add mod ord delAnim">
        <pc:chgData name="Shihong Duan" userId="0e40ecc899efa77d" providerId="LiveId" clId="{7C3AD472-D5C0-424D-9977-33E73F043655}" dt="2023-11-14T04:36:06.526" v="185" actId="14100"/>
        <pc:sldMkLst>
          <pc:docMk/>
          <pc:sldMk cId="4262494417" sldId="360"/>
        </pc:sldMkLst>
        <pc:spChg chg="mod">
          <ac:chgData name="Shihong Duan" userId="0e40ecc899efa77d" providerId="LiveId" clId="{7C3AD472-D5C0-424D-9977-33E73F043655}" dt="2023-11-14T04:35:47.031" v="180" actId="255"/>
          <ac:spMkLst>
            <pc:docMk/>
            <pc:sldMk cId="4262494417" sldId="360"/>
            <ac:spMk id="3" creationId="{86AFFA91-193D-23ED-5307-14E5791D4E5A}"/>
          </ac:spMkLst>
        </pc:spChg>
        <pc:picChg chg="add mod">
          <ac:chgData name="Shihong Duan" userId="0e40ecc899efa77d" providerId="LiveId" clId="{7C3AD472-D5C0-424D-9977-33E73F043655}" dt="2023-11-14T04:36:06.526" v="185" actId="14100"/>
          <ac:picMkLst>
            <pc:docMk/>
            <pc:sldMk cId="4262494417" sldId="360"/>
            <ac:picMk id="2" creationId="{FBB17FEF-6291-C5E4-BC4B-ABFE961B8357}"/>
          </ac:picMkLst>
        </pc:picChg>
        <pc:picChg chg="del mod">
          <ac:chgData name="Shihong Duan" userId="0e40ecc899efa77d" providerId="LiveId" clId="{7C3AD472-D5C0-424D-9977-33E73F043655}" dt="2023-11-14T04:35:50.321" v="182" actId="478"/>
          <ac:picMkLst>
            <pc:docMk/>
            <pc:sldMk cId="4262494417" sldId="360"/>
            <ac:picMk id="4" creationId="{2CB08279-1B4E-949B-BDB8-430AB0B5B5D3}"/>
          </ac:picMkLst>
        </pc:picChg>
      </pc:sldChg>
      <pc:sldChg chg="delSp modSp add mod ord">
        <pc:chgData name="Shihong Duan" userId="0e40ecc899efa77d" providerId="LiveId" clId="{7C3AD472-D5C0-424D-9977-33E73F043655}" dt="2023-11-14T04:38:12.199" v="206"/>
        <pc:sldMkLst>
          <pc:docMk/>
          <pc:sldMk cId="91068043" sldId="361"/>
        </pc:sldMkLst>
        <pc:spChg chg="mod">
          <ac:chgData name="Shihong Duan" userId="0e40ecc899efa77d" providerId="LiveId" clId="{7C3AD472-D5C0-424D-9977-33E73F043655}" dt="2023-11-14T04:38:03.151" v="204" actId="1076"/>
          <ac:spMkLst>
            <pc:docMk/>
            <pc:sldMk cId="91068043" sldId="361"/>
            <ac:spMk id="3" creationId="{86AFFA91-193D-23ED-5307-14E5791D4E5A}"/>
          </ac:spMkLst>
        </pc:spChg>
        <pc:picChg chg="del">
          <ac:chgData name="Shihong Duan" userId="0e40ecc899efa77d" providerId="LiveId" clId="{7C3AD472-D5C0-424D-9977-33E73F043655}" dt="2023-11-14T04:36:41.551" v="190" actId="478"/>
          <ac:picMkLst>
            <pc:docMk/>
            <pc:sldMk cId="91068043" sldId="361"/>
            <ac:picMk id="2" creationId="{FBB17FEF-6291-C5E4-BC4B-ABFE961B8357}"/>
          </ac:picMkLst>
        </pc:picChg>
      </pc:sldChg>
      <pc:sldChg chg="addSp delSp modSp add mod">
        <pc:chgData name="Shihong Duan" userId="0e40ecc899efa77d" providerId="LiveId" clId="{7C3AD472-D5C0-424D-9977-33E73F043655}" dt="2023-11-14T04:41:16.980" v="229" actId="108"/>
        <pc:sldMkLst>
          <pc:docMk/>
          <pc:sldMk cId="2502901583" sldId="362"/>
        </pc:sldMkLst>
        <pc:spChg chg="mod">
          <ac:chgData name="Shihong Duan" userId="0e40ecc899efa77d" providerId="LiveId" clId="{7C3AD472-D5C0-424D-9977-33E73F043655}" dt="2023-11-14T04:41:16.980" v="229" actId="108"/>
          <ac:spMkLst>
            <pc:docMk/>
            <pc:sldMk cId="2502901583" sldId="362"/>
            <ac:spMk id="3" creationId="{86AFFA91-193D-23ED-5307-14E5791D4E5A}"/>
          </ac:spMkLst>
        </pc:spChg>
        <pc:spChg chg="mod">
          <ac:chgData name="Shihong Duan" userId="0e40ecc899efa77d" providerId="LiveId" clId="{7C3AD472-D5C0-424D-9977-33E73F043655}" dt="2023-11-14T04:39:57.159" v="215" actId="255"/>
          <ac:spMkLst>
            <pc:docMk/>
            <pc:sldMk cId="2502901583" sldId="362"/>
            <ac:spMk id="26" creationId="{00000000-0000-0000-0000-000000000000}"/>
          </ac:spMkLst>
        </pc:spChg>
        <pc:picChg chg="add mod">
          <ac:chgData name="Shihong Duan" userId="0e40ecc899efa77d" providerId="LiveId" clId="{7C3AD472-D5C0-424D-9977-33E73F043655}" dt="2023-11-14T04:40:19.967" v="220" actId="1076"/>
          <ac:picMkLst>
            <pc:docMk/>
            <pc:sldMk cId="2502901583" sldId="362"/>
            <ac:picMk id="2" creationId="{41B3AA2D-9D49-871A-9EC3-606D5BBA73C1}"/>
          </ac:picMkLst>
        </pc:picChg>
        <pc:picChg chg="add mod">
          <ac:chgData name="Shihong Duan" userId="0e40ecc899efa77d" providerId="LiveId" clId="{7C3AD472-D5C0-424D-9977-33E73F043655}" dt="2023-11-14T04:41:05.458" v="227" actId="14100"/>
          <ac:picMkLst>
            <pc:docMk/>
            <pc:sldMk cId="2502901583" sldId="362"/>
            <ac:picMk id="4" creationId="{B6EC5FB8-441F-CA6D-CF3D-3EF43B356308}"/>
          </ac:picMkLst>
        </pc:picChg>
        <pc:picChg chg="del">
          <ac:chgData name="Shihong Duan" userId="0e40ecc899efa77d" providerId="LiveId" clId="{7C3AD472-D5C0-424D-9977-33E73F043655}" dt="2023-11-14T04:40:12.813" v="216" actId="478"/>
          <ac:picMkLst>
            <pc:docMk/>
            <pc:sldMk cId="2502901583" sldId="362"/>
            <ac:picMk id="7" creationId="{49226C3C-4D23-CCF0-3D63-D60843DA3A08}"/>
          </ac:picMkLst>
        </pc:picChg>
        <pc:picChg chg="mod">
          <ac:chgData name="Shihong Duan" userId="0e40ecc899efa77d" providerId="LiveId" clId="{7C3AD472-D5C0-424D-9977-33E73F043655}" dt="2023-11-14T04:40:20.427" v="221" actId="1076"/>
          <ac:picMkLst>
            <pc:docMk/>
            <pc:sldMk cId="2502901583" sldId="362"/>
            <ac:picMk id="20" creationId="{00000000-0000-0000-0000-000000000000}"/>
          </ac:picMkLst>
        </pc:picChg>
      </pc:sldChg>
      <pc:sldChg chg="addSp delSp modSp add mod">
        <pc:chgData name="Shihong Duan" userId="0e40ecc899efa77d" providerId="LiveId" clId="{7C3AD472-D5C0-424D-9977-33E73F043655}" dt="2023-11-14T04:45:32.817" v="293" actId="1076"/>
        <pc:sldMkLst>
          <pc:docMk/>
          <pc:sldMk cId="1016555095" sldId="363"/>
        </pc:sldMkLst>
        <pc:spChg chg="mod">
          <ac:chgData name="Shihong Duan" userId="0e40ecc899efa77d" providerId="LiveId" clId="{7C3AD472-D5C0-424D-9977-33E73F043655}" dt="2023-11-14T04:44:31.841" v="279" actId="20577"/>
          <ac:spMkLst>
            <pc:docMk/>
            <pc:sldMk cId="1016555095" sldId="363"/>
            <ac:spMk id="3" creationId="{86AFFA91-193D-23ED-5307-14E5791D4E5A}"/>
          </ac:spMkLst>
        </pc:spChg>
        <pc:spChg chg="add mod">
          <ac:chgData name="Shihong Duan" userId="0e40ecc899efa77d" providerId="LiveId" clId="{7C3AD472-D5C0-424D-9977-33E73F043655}" dt="2023-11-14T04:45:32.817" v="293" actId="1076"/>
          <ac:spMkLst>
            <pc:docMk/>
            <pc:sldMk cId="1016555095" sldId="363"/>
            <ac:spMk id="7" creationId="{486D15FA-3AE5-F513-53E2-92F6A7644ED5}"/>
          </ac:spMkLst>
        </pc:spChg>
        <pc:picChg chg="del">
          <ac:chgData name="Shihong Duan" userId="0e40ecc899efa77d" providerId="LiveId" clId="{7C3AD472-D5C0-424D-9977-33E73F043655}" dt="2023-11-14T04:44:34.956" v="280" actId="478"/>
          <ac:picMkLst>
            <pc:docMk/>
            <pc:sldMk cId="1016555095" sldId="363"/>
            <ac:picMk id="4" creationId="{B6EC5FB8-441F-CA6D-CF3D-3EF43B356308}"/>
          </ac:picMkLst>
        </pc:picChg>
        <pc:picChg chg="add mod">
          <ac:chgData name="Shihong Duan" userId="0e40ecc899efa77d" providerId="LiveId" clId="{7C3AD472-D5C0-424D-9977-33E73F043655}" dt="2023-11-14T04:44:56.810" v="284" actId="1076"/>
          <ac:picMkLst>
            <pc:docMk/>
            <pc:sldMk cId="1016555095" sldId="363"/>
            <ac:picMk id="5" creationId="{E89CC6F4-E3F0-4592-5551-9A428A771134}"/>
          </ac:picMkLst>
        </pc:picChg>
        <pc:picChg chg="mod">
          <ac:chgData name="Shihong Duan" userId="0e40ecc899efa77d" providerId="LiveId" clId="{7C3AD472-D5C0-424D-9977-33E73F043655}" dt="2023-11-14T04:45:21.919" v="291" actId="1076"/>
          <ac:picMkLst>
            <pc:docMk/>
            <pc:sldMk cId="1016555095" sldId="363"/>
            <ac:picMk id="20" creationId="{00000000-0000-0000-0000-000000000000}"/>
          </ac:picMkLst>
        </pc:picChg>
      </pc:sldChg>
      <pc:sldChg chg="addSp delSp modSp add mod">
        <pc:chgData name="Shihong Duan" userId="0e40ecc899efa77d" providerId="LiveId" clId="{7C3AD472-D5C0-424D-9977-33E73F043655}" dt="2023-11-14T04:49:47.970" v="335" actId="207"/>
        <pc:sldMkLst>
          <pc:docMk/>
          <pc:sldMk cId="2142566973" sldId="364"/>
        </pc:sldMkLst>
        <pc:spChg chg="mod">
          <ac:chgData name="Shihong Duan" userId="0e40ecc899efa77d" providerId="LiveId" clId="{7C3AD472-D5C0-424D-9977-33E73F043655}" dt="2023-11-14T04:46:08.975" v="299" actId="1076"/>
          <ac:spMkLst>
            <pc:docMk/>
            <pc:sldMk cId="2142566973" sldId="364"/>
            <ac:spMk id="3" creationId="{86AFFA91-193D-23ED-5307-14E5791D4E5A}"/>
          </ac:spMkLst>
        </pc:spChg>
        <pc:spChg chg="mod">
          <ac:chgData name="Shihong Duan" userId="0e40ecc899efa77d" providerId="LiveId" clId="{7C3AD472-D5C0-424D-9977-33E73F043655}" dt="2023-11-14T04:47:05.613" v="309" actId="1076"/>
          <ac:spMkLst>
            <pc:docMk/>
            <pc:sldMk cId="2142566973" sldId="364"/>
            <ac:spMk id="7" creationId="{486D15FA-3AE5-F513-53E2-92F6A7644ED5}"/>
          </ac:spMkLst>
        </pc:spChg>
        <pc:spChg chg="add mod">
          <ac:chgData name="Shihong Duan" userId="0e40ecc899efa77d" providerId="LiveId" clId="{7C3AD472-D5C0-424D-9977-33E73F043655}" dt="2023-11-14T04:48:58.253" v="329" actId="1076"/>
          <ac:spMkLst>
            <pc:docMk/>
            <pc:sldMk cId="2142566973" sldId="364"/>
            <ac:spMk id="8" creationId="{B69D6E07-1C12-9FA2-2BB3-719CBE35392F}"/>
          </ac:spMkLst>
        </pc:spChg>
        <pc:spChg chg="add mod">
          <ac:chgData name="Shihong Duan" userId="0e40ecc899efa77d" providerId="LiveId" clId="{7C3AD472-D5C0-424D-9977-33E73F043655}" dt="2023-11-14T04:49:47.970" v="335" actId="207"/>
          <ac:spMkLst>
            <pc:docMk/>
            <pc:sldMk cId="2142566973" sldId="364"/>
            <ac:spMk id="11" creationId="{294C1841-F1E7-340F-F383-D86B1A00ECBD}"/>
          </ac:spMkLst>
        </pc:spChg>
        <pc:picChg chg="del">
          <ac:chgData name="Shihong Duan" userId="0e40ecc899efa77d" providerId="LiveId" clId="{7C3AD472-D5C0-424D-9977-33E73F043655}" dt="2023-11-14T04:45:58.570" v="295" actId="478"/>
          <ac:picMkLst>
            <pc:docMk/>
            <pc:sldMk cId="2142566973" sldId="364"/>
            <ac:picMk id="2" creationId="{41B3AA2D-9D49-871A-9EC3-606D5BBA73C1}"/>
          </ac:picMkLst>
        </pc:picChg>
        <pc:picChg chg="add mod">
          <ac:chgData name="Shihong Duan" userId="0e40ecc899efa77d" providerId="LiveId" clId="{7C3AD472-D5C0-424D-9977-33E73F043655}" dt="2023-11-14T04:48:54.911" v="328" actId="1076"/>
          <ac:picMkLst>
            <pc:docMk/>
            <pc:sldMk cId="2142566973" sldId="364"/>
            <ac:picMk id="4" creationId="{877A4077-C1A9-BAF3-B571-097419048CB6}"/>
          </ac:picMkLst>
        </pc:picChg>
        <pc:picChg chg="mod">
          <ac:chgData name="Shihong Duan" userId="0e40ecc899efa77d" providerId="LiveId" clId="{7C3AD472-D5C0-424D-9977-33E73F043655}" dt="2023-11-14T04:48:52.621" v="327" actId="1076"/>
          <ac:picMkLst>
            <pc:docMk/>
            <pc:sldMk cId="2142566973" sldId="364"/>
            <ac:picMk id="5" creationId="{E89CC6F4-E3F0-4592-5551-9A428A771134}"/>
          </ac:picMkLst>
        </pc:picChg>
        <pc:picChg chg="add mod">
          <ac:chgData name="Shihong Duan" userId="0e40ecc899efa77d" providerId="LiveId" clId="{7C3AD472-D5C0-424D-9977-33E73F043655}" dt="2023-11-14T04:48:59.729" v="330" actId="1076"/>
          <ac:picMkLst>
            <pc:docMk/>
            <pc:sldMk cId="2142566973" sldId="364"/>
            <ac:picMk id="9" creationId="{1386F933-EF5B-62A4-A3BE-93E42D03D09B}"/>
          </ac:picMkLst>
        </pc:picChg>
        <pc:picChg chg="mod">
          <ac:chgData name="Shihong Duan" userId="0e40ecc899efa77d" providerId="LiveId" clId="{7C3AD472-D5C0-424D-9977-33E73F043655}" dt="2023-11-14T04:46:06.166" v="298" actId="1076"/>
          <ac:picMkLst>
            <pc:docMk/>
            <pc:sldMk cId="2142566973" sldId="364"/>
            <ac:picMk id="20" creationId="{00000000-0000-0000-0000-000000000000}"/>
          </ac:picMkLst>
        </pc:picChg>
      </pc:sldChg>
      <pc:sldChg chg="addSp delSp modSp add mod">
        <pc:chgData name="Shihong Duan" userId="0e40ecc899efa77d" providerId="LiveId" clId="{7C3AD472-D5C0-424D-9977-33E73F043655}" dt="2023-11-14T04:53:04.311" v="370" actId="108"/>
        <pc:sldMkLst>
          <pc:docMk/>
          <pc:sldMk cId="1686763486" sldId="365"/>
        </pc:sldMkLst>
        <pc:spChg chg="del">
          <ac:chgData name="Shihong Duan" userId="0e40ecc899efa77d" providerId="LiveId" clId="{7C3AD472-D5C0-424D-9977-33E73F043655}" dt="2023-11-14T04:50:21.791" v="337" actId="478"/>
          <ac:spMkLst>
            <pc:docMk/>
            <pc:sldMk cId="1686763486" sldId="365"/>
            <ac:spMk id="3" creationId="{86AFFA91-193D-23ED-5307-14E5791D4E5A}"/>
          </ac:spMkLst>
        </pc:spChg>
        <pc:spChg chg="add del mod">
          <ac:chgData name="Shihong Duan" userId="0e40ecc899efa77d" providerId="LiveId" clId="{7C3AD472-D5C0-424D-9977-33E73F043655}" dt="2023-11-14T04:51:05.664" v="349" actId="21"/>
          <ac:spMkLst>
            <pc:docMk/>
            <pc:sldMk cId="1686763486" sldId="365"/>
            <ac:spMk id="6" creationId="{43BF109B-3807-E604-4713-342654574084}"/>
          </ac:spMkLst>
        </pc:spChg>
        <pc:spChg chg="del">
          <ac:chgData name="Shihong Duan" userId="0e40ecc899efa77d" providerId="LiveId" clId="{7C3AD472-D5C0-424D-9977-33E73F043655}" dt="2023-11-14T04:50:21.791" v="337" actId="478"/>
          <ac:spMkLst>
            <pc:docMk/>
            <pc:sldMk cId="1686763486" sldId="365"/>
            <ac:spMk id="7" creationId="{486D15FA-3AE5-F513-53E2-92F6A7644ED5}"/>
          </ac:spMkLst>
        </pc:spChg>
        <pc:spChg chg="del">
          <ac:chgData name="Shihong Duan" userId="0e40ecc899efa77d" providerId="LiveId" clId="{7C3AD472-D5C0-424D-9977-33E73F043655}" dt="2023-11-14T04:50:21.791" v="337" actId="478"/>
          <ac:spMkLst>
            <pc:docMk/>
            <pc:sldMk cId="1686763486" sldId="365"/>
            <ac:spMk id="8" creationId="{B69D6E07-1C12-9FA2-2BB3-719CBE35392F}"/>
          </ac:spMkLst>
        </pc:spChg>
        <pc:spChg chg="del">
          <ac:chgData name="Shihong Duan" userId="0e40ecc899efa77d" providerId="LiveId" clId="{7C3AD472-D5C0-424D-9977-33E73F043655}" dt="2023-11-14T04:50:21.791" v="337" actId="478"/>
          <ac:spMkLst>
            <pc:docMk/>
            <pc:sldMk cId="1686763486" sldId="365"/>
            <ac:spMk id="11" creationId="{294C1841-F1E7-340F-F383-D86B1A00ECBD}"/>
          </ac:spMkLst>
        </pc:spChg>
        <pc:spChg chg="add mod">
          <ac:chgData name="Shihong Duan" userId="0e40ecc899efa77d" providerId="LiveId" clId="{7C3AD472-D5C0-424D-9977-33E73F043655}" dt="2023-11-14T04:51:05.928" v="350"/>
          <ac:spMkLst>
            <pc:docMk/>
            <pc:sldMk cId="1686763486" sldId="365"/>
            <ac:spMk id="12" creationId="{33D13628-7732-5215-5CCB-5C7402583694}"/>
          </ac:spMkLst>
        </pc:spChg>
        <pc:spChg chg="add mod">
          <ac:chgData name="Shihong Duan" userId="0e40ecc899efa77d" providerId="LiveId" clId="{7C3AD472-D5C0-424D-9977-33E73F043655}" dt="2023-11-14T04:51:21.271" v="354" actId="255"/>
          <ac:spMkLst>
            <pc:docMk/>
            <pc:sldMk cId="1686763486" sldId="365"/>
            <ac:spMk id="14" creationId="{2872F3B5-9AE5-DFD8-BECB-61209364DF23}"/>
          </ac:spMkLst>
        </pc:spChg>
        <pc:spChg chg="add mod">
          <ac:chgData name="Shihong Duan" userId="0e40ecc899efa77d" providerId="LiveId" clId="{7C3AD472-D5C0-424D-9977-33E73F043655}" dt="2023-11-14T04:53:04.311" v="370" actId="108"/>
          <ac:spMkLst>
            <pc:docMk/>
            <pc:sldMk cId="1686763486" sldId="365"/>
            <ac:spMk id="17" creationId="{3B8F64D8-4CF2-42E1-EC29-43862ED2C578}"/>
          </ac:spMkLst>
        </pc:spChg>
        <pc:picChg chg="del">
          <ac:chgData name="Shihong Duan" userId="0e40ecc899efa77d" providerId="LiveId" clId="{7C3AD472-D5C0-424D-9977-33E73F043655}" dt="2023-11-14T04:50:21.791" v="337" actId="478"/>
          <ac:picMkLst>
            <pc:docMk/>
            <pc:sldMk cId="1686763486" sldId="365"/>
            <ac:picMk id="4" creationId="{877A4077-C1A9-BAF3-B571-097419048CB6}"/>
          </ac:picMkLst>
        </pc:picChg>
        <pc:picChg chg="del">
          <ac:chgData name="Shihong Duan" userId="0e40ecc899efa77d" providerId="LiveId" clId="{7C3AD472-D5C0-424D-9977-33E73F043655}" dt="2023-11-14T04:50:21.791" v="337" actId="478"/>
          <ac:picMkLst>
            <pc:docMk/>
            <pc:sldMk cId="1686763486" sldId="365"/>
            <ac:picMk id="5" creationId="{E89CC6F4-E3F0-4592-5551-9A428A771134}"/>
          </ac:picMkLst>
        </pc:picChg>
        <pc:picChg chg="del">
          <ac:chgData name="Shihong Duan" userId="0e40ecc899efa77d" providerId="LiveId" clId="{7C3AD472-D5C0-424D-9977-33E73F043655}" dt="2023-11-14T04:50:21.791" v="337" actId="478"/>
          <ac:picMkLst>
            <pc:docMk/>
            <pc:sldMk cId="1686763486" sldId="365"/>
            <ac:picMk id="9" creationId="{1386F933-EF5B-62A4-A3BE-93E42D03D09B}"/>
          </ac:picMkLst>
        </pc:picChg>
        <pc:picChg chg="add mod">
          <ac:chgData name="Shihong Duan" userId="0e40ecc899efa77d" providerId="LiveId" clId="{7C3AD472-D5C0-424D-9977-33E73F043655}" dt="2023-11-14T04:51:00.684" v="348" actId="1076"/>
          <ac:picMkLst>
            <pc:docMk/>
            <pc:sldMk cId="1686763486" sldId="365"/>
            <ac:picMk id="10" creationId="{28834AE2-F9E4-F24F-0998-3A6226BC3243}"/>
          </ac:picMkLst>
        </pc:picChg>
        <pc:picChg chg="add mod">
          <ac:chgData name="Shihong Duan" userId="0e40ecc899efa77d" providerId="LiveId" clId="{7C3AD472-D5C0-424D-9977-33E73F043655}" dt="2023-11-14T04:52:15.354" v="358" actId="14100"/>
          <ac:picMkLst>
            <pc:docMk/>
            <pc:sldMk cId="1686763486" sldId="365"/>
            <ac:picMk id="15" creationId="{CDD75BDD-DBF9-07C8-D0F5-C40388F28825}"/>
          </ac:picMkLst>
        </pc:picChg>
      </pc:sldChg>
      <pc:sldChg chg="addSp delSp modSp add mod">
        <pc:chgData name="Shihong Duan" userId="0e40ecc899efa77d" providerId="LiveId" clId="{7C3AD472-D5C0-424D-9977-33E73F043655}" dt="2023-11-14T04:56:22.812" v="419" actId="1076"/>
        <pc:sldMkLst>
          <pc:docMk/>
          <pc:sldMk cId="1757998040" sldId="366"/>
        </pc:sldMkLst>
        <pc:spChg chg="del">
          <ac:chgData name="Shihong Duan" userId="0e40ecc899efa77d" providerId="LiveId" clId="{7C3AD472-D5C0-424D-9977-33E73F043655}" dt="2023-11-14T04:54:14.727" v="378" actId="478"/>
          <ac:spMkLst>
            <pc:docMk/>
            <pc:sldMk cId="1757998040" sldId="366"/>
            <ac:spMk id="12" creationId="{33D13628-7732-5215-5CCB-5C7402583694}"/>
          </ac:spMkLst>
        </pc:spChg>
        <pc:spChg chg="del">
          <ac:chgData name="Shihong Duan" userId="0e40ecc899efa77d" providerId="LiveId" clId="{7C3AD472-D5C0-424D-9977-33E73F043655}" dt="2023-11-14T04:54:17.625" v="379" actId="478"/>
          <ac:spMkLst>
            <pc:docMk/>
            <pc:sldMk cId="1757998040" sldId="366"/>
            <ac:spMk id="14" creationId="{2872F3B5-9AE5-DFD8-BECB-61209364DF23}"/>
          </ac:spMkLst>
        </pc:spChg>
        <pc:spChg chg="del">
          <ac:chgData name="Shihong Duan" userId="0e40ecc899efa77d" providerId="LiveId" clId="{7C3AD472-D5C0-424D-9977-33E73F043655}" dt="2023-11-14T04:54:17.625" v="379" actId="478"/>
          <ac:spMkLst>
            <pc:docMk/>
            <pc:sldMk cId="1757998040" sldId="366"/>
            <ac:spMk id="17" creationId="{3B8F64D8-4CF2-42E1-EC29-43862ED2C578}"/>
          </ac:spMkLst>
        </pc:spChg>
        <pc:spChg chg="mod">
          <ac:chgData name="Shihong Duan" userId="0e40ecc899efa77d" providerId="LiveId" clId="{7C3AD472-D5C0-424D-9977-33E73F043655}" dt="2023-11-14T04:56:19.421" v="417" actId="20577"/>
          <ac:spMkLst>
            <pc:docMk/>
            <pc:sldMk cId="1757998040" sldId="366"/>
            <ac:spMk id="26" creationId="{00000000-0000-0000-0000-000000000000}"/>
          </ac:spMkLst>
        </pc:spChg>
        <pc:picChg chg="add mod">
          <ac:chgData name="Shihong Duan" userId="0e40ecc899efa77d" providerId="LiveId" clId="{7C3AD472-D5C0-424D-9977-33E73F043655}" dt="2023-11-14T04:54:32.618" v="384" actId="14100"/>
          <ac:picMkLst>
            <pc:docMk/>
            <pc:sldMk cId="1757998040" sldId="366"/>
            <ac:picMk id="2" creationId="{B08B43E9-08F2-E42D-8AE9-9AE2E04324E9}"/>
          </ac:picMkLst>
        </pc:picChg>
        <pc:picChg chg="del">
          <ac:chgData name="Shihong Duan" userId="0e40ecc899efa77d" providerId="LiveId" clId="{7C3AD472-D5C0-424D-9977-33E73F043655}" dt="2023-11-14T04:54:17.625" v="379" actId="478"/>
          <ac:picMkLst>
            <pc:docMk/>
            <pc:sldMk cId="1757998040" sldId="366"/>
            <ac:picMk id="10" creationId="{28834AE2-F9E4-F24F-0998-3A6226BC3243}"/>
          </ac:picMkLst>
        </pc:picChg>
        <pc:picChg chg="del">
          <ac:chgData name="Shihong Duan" userId="0e40ecc899efa77d" providerId="LiveId" clId="{7C3AD472-D5C0-424D-9977-33E73F043655}" dt="2023-11-14T04:54:17.625" v="379" actId="478"/>
          <ac:picMkLst>
            <pc:docMk/>
            <pc:sldMk cId="1757998040" sldId="366"/>
            <ac:picMk id="15" creationId="{CDD75BDD-DBF9-07C8-D0F5-C40388F28825}"/>
          </ac:picMkLst>
        </pc:picChg>
        <pc:picChg chg="mod">
          <ac:chgData name="Shihong Duan" userId="0e40ecc899efa77d" providerId="LiveId" clId="{7C3AD472-D5C0-424D-9977-33E73F043655}" dt="2023-11-14T04:56:22.812" v="419" actId="1076"/>
          <ac:picMkLst>
            <pc:docMk/>
            <pc:sldMk cId="1757998040" sldId="366"/>
            <ac:picMk id="20" creationId="{00000000-0000-0000-0000-000000000000}"/>
          </ac:picMkLst>
        </pc:picChg>
      </pc:sldChg>
      <pc:sldChg chg="modSp add mod">
        <pc:chgData name="Shihong Duan" userId="0e40ecc899efa77d" providerId="LiveId" clId="{7C3AD472-D5C0-424D-9977-33E73F043655}" dt="2023-11-14T04:56:27.474" v="421"/>
        <pc:sldMkLst>
          <pc:docMk/>
          <pc:sldMk cId="2276300768" sldId="367"/>
        </pc:sldMkLst>
        <pc:spChg chg="mod">
          <ac:chgData name="Shihong Duan" userId="0e40ecc899efa77d" providerId="LiveId" clId="{7C3AD472-D5C0-424D-9977-33E73F043655}" dt="2023-11-14T04:56:27.474" v="421"/>
          <ac:spMkLst>
            <pc:docMk/>
            <pc:sldMk cId="2276300768" sldId="367"/>
            <ac:spMk id="26" creationId="{00000000-0000-0000-0000-000000000000}"/>
          </ac:spMkLst>
        </pc:spChg>
      </pc:sldChg>
      <pc:sldChg chg="addSp delSp modSp add mod">
        <pc:chgData name="Shihong Duan" userId="0e40ecc899efa77d" providerId="LiveId" clId="{7C3AD472-D5C0-424D-9977-33E73F043655}" dt="2023-11-14T04:57:02.384" v="426" actId="1076"/>
        <pc:sldMkLst>
          <pc:docMk/>
          <pc:sldMk cId="3632341282" sldId="368"/>
        </pc:sldMkLst>
        <pc:picChg chg="del">
          <ac:chgData name="Shihong Duan" userId="0e40ecc899efa77d" providerId="LiveId" clId="{7C3AD472-D5C0-424D-9977-33E73F043655}" dt="2023-11-14T04:55:34.749" v="387" actId="478"/>
          <ac:picMkLst>
            <pc:docMk/>
            <pc:sldMk cId="3632341282" sldId="368"/>
            <ac:picMk id="2" creationId="{B08B43E9-08F2-E42D-8AE9-9AE2E04324E9}"/>
          </ac:picMkLst>
        </pc:picChg>
        <pc:picChg chg="add del mod">
          <ac:chgData name="Shihong Duan" userId="0e40ecc899efa77d" providerId="LiveId" clId="{7C3AD472-D5C0-424D-9977-33E73F043655}" dt="2023-11-14T04:56:45.910" v="422" actId="478"/>
          <ac:picMkLst>
            <pc:docMk/>
            <pc:sldMk cId="3632341282" sldId="368"/>
            <ac:picMk id="3" creationId="{7FC6CFC5-F217-E88E-1FCE-BC6E1B87AF21}"/>
          </ac:picMkLst>
        </pc:picChg>
        <pc:picChg chg="add mod">
          <ac:chgData name="Shihong Duan" userId="0e40ecc899efa77d" providerId="LiveId" clId="{7C3AD472-D5C0-424D-9977-33E73F043655}" dt="2023-11-14T04:57:02.384" v="426" actId="1076"/>
          <ac:picMkLst>
            <pc:docMk/>
            <pc:sldMk cId="3632341282" sldId="368"/>
            <ac:picMk id="4" creationId="{FBAA01E4-2E3A-9ED4-667D-A75BE6AC7AFF}"/>
          </ac:picMkLst>
        </pc:picChg>
      </pc:sldChg>
      <pc:sldChg chg="addSp delSp modSp add mod">
        <pc:chgData name="Shihong Duan" userId="0e40ecc899efa77d" providerId="LiveId" clId="{7C3AD472-D5C0-424D-9977-33E73F043655}" dt="2023-11-14T04:58:50.505" v="440" actId="14100"/>
        <pc:sldMkLst>
          <pc:docMk/>
          <pc:sldMk cId="370366793" sldId="369"/>
        </pc:sldMkLst>
        <pc:spChg chg="add mod">
          <ac:chgData name="Shihong Duan" userId="0e40ecc899efa77d" providerId="LiveId" clId="{7C3AD472-D5C0-424D-9977-33E73F043655}" dt="2023-11-14T04:57:53.608" v="432" actId="255"/>
          <ac:spMkLst>
            <pc:docMk/>
            <pc:sldMk cId="370366793" sldId="369"/>
            <ac:spMk id="3" creationId="{8B3503EB-F803-561B-D917-C472CE965853}"/>
          </ac:spMkLst>
        </pc:spChg>
        <pc:picChg chg="del">
          <ac:chgData name="Shihong Duan" userId="0e40ecc899efa77d" providerId="LiveId" clId="{7C3AD472-D5C0-424D-9977-33E73F043655}" dt="2023-11-14T04:57:46.897" v="428" actId="478"/>
          <ac:picMkLst>
            <pc:docMk/>
            <pc:sldMk cId="370366793" sldId="369"/>
            <ac:picMk id="4" creationId="{FBAA01E4-2E3A-9ED4-667D-A75BE6AC7AFF}"/>
          </ac:picMkLst>
        </pc:picChg>
        <pc:picChg chg="add mod">
          <ac:chgData name="Shihong Duan" userId="0e40ecc899efa77d" providerId="LiveId" clId="{7C3AD472-D5C0-424D-9977-33E73F043655}" dt="2023-11-14T04:58:08.173" v="435" actId="14100"/>
          <ac:picMkLst>
            <pc:docMk/>
            <pc:sldMk cId="370366793" sldId="369"/>
            <ac:picMk id="5" creationId="{EBFCD2CD-F670-3A3A-956E-5BABA7DA1476}"/>
          </ac:picMkLst>
        </pc:picChg>
        <pc:picChg chg="add mod">
          <ac:chgData name="Shihong Duan" userId="0e40ecc899efa77d" providerId="LiveId" clId="{7C3AD472-D5C0-424D-9977-33E73F043655}" dt="2023-11-14T04:58:50.505" v="440" actId="14100"/>
          <ac:picMkLst>
            <pc:docMk/>
            <pc:sldMk cId="370366793" sldId="369"/>
            <ac:picMk id="6" creationId="{75A07E6E-31EB-3E05-5FEB-0E970C486110}"/>
          </ac:picMkLst>
        </pc:picChg>
      </pc:sldChg>
      <pc:sldChg chg="addSp delSp modSp add mod">
        <pc:chgData name="Shihong Duan" userId="0e40ecc899efa77d" providerId="LiveId" clId="{7C3AD472-D5C0-424D-9977-33E73F043655}" dt="2023-11-14T05:00:26.541" v="465" actId="1076"/>
        <pc:sldMkLst>
          <pc:docMk/>
          <pc:sldMk cId="1953818619" sldId="370"/>
        </pc:sldMkLst>
        <pc:spChg chg="del">
          <ac:chgData name="Shihong Duan" userId="0e40ecc899efa77d" providerId="LiveId" clId="{7C3AD472-D5C0-424D-9977-33E73F043655}" dt="2023-11-14T04:59:35.234" v="445" actId="478"/>
          <ac:spMkLst>
            <pc:docMk/>
            <pc:sldMk cId="1953818619" sldId="370"/>
            <ac:spMk id="3" creationId="{8B3503EB-F803-561B-D917-C472CE965853}"/>
          </ac:spMkLst>
        </pc:spChg>
        <pc:spChg chg="mod">
          <ac:chgData name="Shihong Duan" userId="0e40ecc899efa77d" providerId="LiveId" clId="{7C3AD472-D5C0-424D-9977-33E73F043655}" dt="2023-11-14T04:59:16.569" v="444" actId="255"/>
          <ac:spMkLst>
            <pc:docMk/>
            <pc:sldMk cId="1953818619" sldId="370"/>
            <ac:spMk id="26" creationId="{00000000-0000-0000-0000-000000000000}"/>
          </ac:spMkLst>
        </pc:spChg>
        <pc:picChg chg="add del mod">
          <ac:chgData name="Shihong Duan" userId="0e40ecc899efa77d" providerId="LiveId" clId="{7C3AD472-D5C0-424D-9977-33E73F043655}" dt="2023-11-14T04:59:43.505" v="450"/>
          <ac:picMkLst>
            <pc:docMk/>
            <pc:sldMk cId="1953818619" sldId="370"/>
            <ac:picMk id="2" creationId="{720719AE-F942-C503-BF44-7CA55C4C0365}"/>
          </ac:picMkLst>
        </pc:picChg>
        <pc:picChg chg="add mod">
          <ac:chgData name="Shihong Duan" userId="0e40ecc899efa77d" providerId="LiveId" clId="{7C3AD472-D5C0-424D-9977-33E73F043655}" dt="2023-11-14T05:00:14.690" v="460" actId="1076"/>
          <ac:picMkLst>
            <pc:docMk/>
            <pc:sldMk cId="1953818619" sldId="370"/>
            <ac:picMk id="4" creationId="{6472563C-651C-F47F-D3E8-B5A6C0398165}"/>
          </ac:picMkLst>
        </pc:picChg>
        <pc:picChg chg="add del mod">
          <ac:chgData name="Shihong Duan" userId="0e40ecc899efa77d" providerId="LiveId" clId="{7C3AD472-D5C0-424D-9977-33E73F043655}" dt="2023-11-14T04:59:58.833" v="456" actId="21"/>
          <ac:picMkLst>
            <pc:docMk/>
            <pc:sldMk cId="1953818619" sldId="370"/>
            <ac:picMk id="5" creationId="{EBFCD2CD-F670-3A3A-956E-5BABA7DA1476}"/>
          </ac:picMkLst>
        </pc:picChg>
        <pc:picChg chg="del">
          <ac:chgData name="Shihong Duan" userId="0e40ecc899efa77d" providerId="LiveId" clId="{7C3AD472-D5C0-424D-9977-33E73F043655}" dt="2023-11-14T04:59:35.234" v="445" actId="478"/>
          <ac:picMkLst>
            <pc:docMk/>
            <pc:sldMk cId="1953818619" sldId="370"/>
            <ac:picMk id="6" creationId="{75A07E6E-31EB-3E05-5FEB-0E970C486110}"/>
          </ac:picMkLst>
        </pc:picChg>
        <pc:picChg chg="add mod">
          <ac:chgData name="Shihong Duan" userId="0e40ecc899efa77d" providerId="LiveId" clId="{7C3AD472-D5C0-424D-9977-33E73F043655}" dt="2023-11-14T05:00:26.541" v="465" actId="1076"/>
          <ac:picMkLst>
            <pc:docMk/>
            <pc:sldMk cId="1953818619" sldId="370"/>
            <ac:picMk id="7" creationId="{2F869530-4995-7026-F053-A7470F211A7C}"/>
          </ac:picMkLst>
        </pc:picChg>
      </pc:sldChg>
      <pc:sldChg chg="addSp delSp modSp add mod">
        <pc:chgData name="Shihong Duan" userId="0e40ecc899efa77d" providerId="LiveId" clId="{7C3AD472-D5C0-424D-9977-33E73F043655}" dt="2023-11-14T05:02:46.807" v="482" actId="1076"/>
        <pc:sldMkLst>
          <pc:docMk/>
          <pc:sldMk cId="3596667604" sldId="371"/>
        </pc:sldMkLst>
        <pc:picChg chg="add mod">
          <ac:chgData name="Shihong Duan" userId="0e40ecc899efa77d" providerId="LiveId" clId="{7C3AD472-D5C0-424D-9977-33E73F043655}" dt="2023-11-14T05:02:46.807" v="482" actId="1076"/>
          <ac:picMkLst>
            <pc:docMk/>
            <pc:sldMk cId="3596667604" sldId="371"/>
            <ac:picMk id="2" creationId="{6FD52BED-76A4-D814-384E-1BCB3C4E8613}"/>
          </ac:picMkLst>
        </pc:picChg>
        <pc:picChg chg="add mod">
          <ac:chgData name="Shihong Duan" userId="0e40ecc899efa77d" providerId="LiveId" clId="{7C3AD472-D5C0-424D-9977-33E73F043655}" dt="2023-11-14T05:02:28.704" v="476" actId="14100"/>
          <ac:picMkLst>
            <pc:docMk/>
            <pc:sldMk cId="3596667604" sldId="371"/>
            <ac:picMk id="3" creationId="{67129520-37F1-2061-FE48-5B0B70A182D4}"/>
          </ac:picMkLst>
        </pc:picChg>
        <pc:picChg chg="del">
          <ac:chgData name="Shihong Duan" userId="0e40ecc899efa77d" providerId="LiveId" clId="{7C3AD472-D5C0-424D-9977-33E73F043655}" dt="2023-11-14T05:01:21.128" v="467" actId="478"/>
          <ac:picMkLst>
            <pc:docMk/>
            <pc:sldMk cId="3596667604" sldId="371"/>
            <ac:picMk id="4" creationId="{6472563C-651C-F47F-D3E8-B5A6C0398165}"/>
          </ac:picMkLst>
        </pc:picChg>
        <pc:picChg chg="del">
          <ac:chgData name="Shihong Duan" userId="0e40ecc899efa77d" providerId="LiveId" clId="{7C3AD472-D5C0-424D-9977-33E73F043655}" dt="2023-11-14T05:01:23.739" v="468" actId="478"/>
          <ac:picMkLst>
            <pc:docMk/>
            <pc:sldMk cId="3596667604" sldId="371"/>
            <ac:picMk id="7" creationId="{2F869530-4995-7026-F053-A7470F211A7C}"/>
          </ac:picMkLst>
        </pc:picChg>
        <pc:picChg chg="mod">
          <ac:chgData name="Shihong Duan" userId="0e40ecc899efa77d" providerId="LiveId" clId="{7C3AD472-D5C0-424D-9977-33E73F043655}" dt="2023-11-14T05:02:33.716" v="478" actId="1076"/>
          <ac:picMkLst>
            <pc:docMk/>
            <pc:sldMk cId="3596667604" sldId="371"/>
            <ac:picMk id="20" creationId="{00000000-0000-0000-0000-000000000000}"/>
          </ac:picMkLst>
        </pc:picChg>
      </pc:sldChg>
      <pc:sldChg chg="addSp delSp modSp add mod">
        <pc:chgData name="Shihong Duan" userId="0e40ecc899efa77d" providerId="LiveId" clId="{7C3AD472-D5C0-424D-9977-33E73F043655}" dt="2023-11-14T05:03:18.711" v="490"/>
        <pc:sldMkLst>
          <pc:docMk/>
          <pc:sldMk cId="2000018759" sldId="372"/>
        </pc:sldMkLst>
        <pc:picChg chg="del">
          <ac:chgData name="Shihong Duan" userId="0e40ecc899efa77d" providerId="LiveId" clId="{7C3AD472-D5C0-424D-9977-33E73F043655}" dt="2023-11-14T05:03:06.663" v="484" actId="478"/>
          <ac:picMkLst>
            <pc:docMk/>
            <pc:sldMk cId="2000018759" sldId="372"/>
            <ac:picMk id="2" creationId="{6FD52BED-76A4-D814-384E-1BCB3C4E8613}"/>
          </ac:picMkLst>
        </pc:picChg>
        <pc:picChg chg="del">
          <ac:chgData name="Shihong Duan" userId="0e40ecc899efa77d" providerId="LiveId" clId="{7C3AD472-D5C0-424D-9977-33E73F043655}" dt="2023-11-14T05:03:18.084" v="489" actId="21"/>
          <ac:picMkLst>
            <pc:docMk/>
            <pc:sldMk cId="2000018759" sldId="372"/>
            <ac:picMk id="3" creationId="{67129520-37F1-2061-FE48-5B0B70A182D4}"/>
          </ac:picMkLst>
        </pc:picChg>
        <pc:picChg chg="add mod">
          <ac:chgData name="Shihong Duan" userId="0e40ecc899efa77d" providerId="LiveId" clId="{7C3AD472-D5C0-424D-9977-33E73F043655}" dt="2023-11-14T05:03:14.567" v="488" actId="14100"/>
          <ac:picMkLst>
            <pc:docMk/>
            <pc:sldMk cId="2000018759" sldId="372"/>
            <ac:picMk id="4" creationId="{22CB9D6C-2AB5-9971-5E20-B2A9F85B3204}"/>
          </ac:picMkLst>
        </pc:picChg>
        <pc:picChg chg="add mod">
          <ac:chgData name="Shihong Duan" userId="0e40ecc899efa77d" providerId="LiveId" clId="{7C3AD472-D5C0-424D-9977-33E73F043655}" dt="2023-11-14T05:03:18.711" v="490"/>
          <ac:picMkLst>
            <pc:docMk/>
            <pc:sldMk cId="2000018759" sldId="372"/>
            <ac:picMk id="5" creationId="{4BF7C6BD-95EA-AFF0-EE8F-C80601B9637D}"/>
          </ac:picMkLst>
        </pc:picChg>
      </pc:sldChg>
      <pc:sldChg chg="addSp delSp modSp add mod">
        <pc:chgData name="Shihong Duan" userId="0e40ecc899efa77d" providerId="LiveId" clId="{7C3AD472-D5C0-424D-9977-33E73F043655}" dt="2023-11-14T05:04:07.678" v="501" actId="14100"/>
        <pc:sldMkLst>
          <pc:docMk/>
          <pc:sldMk cId="2984233621" sldId="373"/>
        </pc:sldMkLst>
        <pc:picChg chg="add mod">
          <ac:chgData name="Shihong Duan" userId="0e40ecc899efa77d" providerId="LiveId" clId="{7C3AD472-D5C0-424D-9977-33E73F043655}" dt="2023-11-14T05:04:07.678" v="501" actId="14100"/>
          <ac:picMkLst>
            <pc:docMk/>
            <pc:sldMk cId="2984233621" sldId="373"/>
            <ac:picMk id="2" creationId="{CC23195F-8E34-C945-7355-C68DAE2E1A0B}"/>
          </ac:picMkLst>
        </pc:picChg>
        <pc:picChg chg="add mod">
          <ac:chgData name="Shihong Duan" userId="0e40ecc899efa77d" providerId="LiveId" clId="{7C3AD472-D5C0-424D-9977-33E73F043655}" dt="2023-11-14T05:04:01.272" v="500" actId="1076"/>
          <ac:picMkLst>
            <pc:docMk/>
            <pc:sldMk cId="2984233621" sldId="373"/>
            <ac:picMk id="3" creationId="{6AE7A36C-79AB-7C08-D6D9-8200E18A0E60}"/>
          </ac:picMkLst>
        </pc:picChg>
        <pc:picChg chg="del">
          <ac:chgData name="Shihong Duan" userId="0e40ecc899efa77d" providerId="LiveId" clId="{7C3AD472-D5C0-424D-9977-33E73F043655}" dt="2023-11-14T05:03:49.622" v="492" actId="478"/>
          <ac:picMkLst>
            <pc:docMk/>
            <pc:sldMk cId="2984233621" sldId="373"/>
            <ac:picMk id="4" creationId="{22CB9D6C-2AB5-9971-5E20-B2A9F85B3204}"/>
          </ac:picMkLst>
        </pc:picChg>
        <pc:picChg chg="del mod">
          <ac:chgData name="Shihong Duan" userId="0e40ecc899efa77d" providerId="LiveId" clId="{7C3AD472-D5C0-424D-9977-33E73F043655}" dt="2023-11-14T05:03:58.244" v="498" actId="21"/>
          <ac:picMkLst>
            <pc:docMk/>
            <pc:sldMk cId="2984233621" sldId="373"/>
            <ac:picMk id="5" creationId="{4BF7C6BD-95EA-AFF0-EE8F-C80601B9637D}"/>
          </ac:picMkLst>
        </pc:picChg>
      </pc:sldChg>
      <pc:sldChg chg="addSp modSp add mod">
        <pc:chgData name="Shihong Duan" userId="0e40ecc899efa77d" providerId="LiveId" clId="{7C3AD472-D5C0-424D-9977-33E73F043655}" dt="2023-11-14T05:05:27.001" v="506" actId="14100"/>
        <pc:sldMkLst>
          <pc:docMk/>
          <pc:sldMk cId="304304335" sldId="374"/>
        </pc:sldMkLst>
        <pc:picChg chg="mod modCrop">
          <ac:chgData name="Shihong Duan" userId="0e40ecc899efa77d" providerId="LiveId" clId="{7C3AD472-D5C0-424D-9977-33E73F043655}" dt="2023-11-14T05:05:08.571" v="503" actId="732"/>
          <ac:picMkLst>
            <pc:docMk/>
            <pc:sldMk cId="304304335" sldId="374"/>
            <ac:picMk id="2" creationId="{CC23195F-8E34-C945-7355-C68DAE2E1A0B}"/>
          </ac:picMkLst>
        </pc:picChg>
        <pc:picChg chg="add mod">
          <ac:chgData name="Shihong Duan" userId="0e40ecc899efa77d" providerId="LiveId" clId="{7C3AD472-D5C0-424D-9977-33E73F043655}" dt="2023-11-14T05:05:27.001" v="506" actId="14100"/>
          <ac:picMkLst>
            <pc:docMk/>
            <pc:sldMk cId="304304335" sldId="374"/>
            <ac:picMk id="4" creationId="{6F421425-74D2-06DE-2B49-258A7534F3EF}"/>
          </ac:picMkLst>
        </pc:picChg>
      </pc:sldChg>
      <pc:sldChg chg="addSp delSp modSp add mod">
        <pc:chgData name="Shihong Duan" userId="0e40ecc899efa77d" providerId="LiveId" clId="{7C3AD472-D5C0-424D-9977-33E73F043655}" dt="2023-11-14T05:07:29.223" v="523"/>
        <pc:sldMkLst>
          <pc:docMk/>
          <pc:sldMk cId="3639338758" sldId="375"/>
        </pc:sldMkLst>
        <pc:spChg chg="mod">
          <ac:chgData name="Shihong Duan" userId="0e40ecc899efa77d" providerId="LiveId" clId="{7C3AD472-D5C0-424D-9977-33E73F043655}" dt="2023-11-14T05:06:14.474" v="510" actId="255"/>
          <ac:spMkLst>
            <pc:docMk/>
            <pc:sldMk cId="3639338758" sldId="375"/>
            <ac:spMk id="26" creationId="{00000000-0000-0000-0000-000000000000}"/>
          </ac:spMkLst>
        </pc:spChg>
        <pc:picChg chg="del">
          <ac:chgData name="Shihong Duan" userId="0e40ecc899efa77d" providerId="LiveId" clId="{7C3AD472-D5C0-424D-9977-33E73F043655}" dt="2023-11-14T05:06:55.480" v="515" actId="478"/>
          <ac:picMkLst>
            <pc:docMk/>
            <pc:sldMk cId="3639338758" sldId="375"/>
            <ac:picMk id="2" creationId="{CC23195F-8E34-C945-7355-C68DAE2E1A0B}"/>
          </ac:picMkLst>
        </pc:picChg>
        <pc:picChg chg="del">
          <ac:chgData name="Shihong Duan" userId="0e40ecc899efa77d" providerId="LiveId" clId="{7C3AD472-D5C0-424D-9977-33E73F043655}" dt="2023-11-14T05:06:47.834" v="511" actId="478"/>
          <ac:picMkLst>
            <pc:docMk/>
            <pc:sldMk cId="3639338758" sldId="375"/>
            <ac:picMk id="3" creationId="{6AE7A36C-79AB-7C08-D6D9-8200E18A0E60}"/>
          </ac:picMkLst>
        </pc:picChg>
        <pc:picChg chg="del">
          <ac:chgData name="Shihong Duan" userId="0e40ecc899efa77d" providerId="LiveId" clId="{7C3AD472-D5C0-424D-9977-33E73F043655}" dt="2023-11-14T05:06:57.467" v="516" actId="478"/>
          <ac:picMkLst>
            <pc:docMk/>
            <pc:sldMk cId="3639338758" sldId="375"/>
            <ac:picMk id="4" creationId="{6F421425-74D2-06DE-2B49-258A7534F3EF}"/>
          </ac:picMkLst>
        </pc:picChg>
        <pc:picChg chg="add del mod">
          <ac:chgData name="Shihong Duan" userId="0e40ecc899efa77d" providerId="LiveId" clId="{7C3AD472-D5C0-424D-9977-33E73F043655}" dt="2023-11-14T05:07:28.908" v="522" actId="21"/>
          <ac:picMkLst>
            <pc:docMk/>
            <pc:sldMk cId="3639338758" sldId="375"/>
            <ac:picMk id="5" creationId="{2764EAB3-70ED-ECAA-C291-B237DC48A19F}"/>
          </ac:picMkLst>
        </pc:picChg>
        <pc:picChg chg="add mod">
          <ac:chgData name="Shihong Duan" userId="0e40ecc899efa77d" providerId="LiveId" clId="{7C3AD472-D5C0-424D-9977-33E73F043655}" dt="2023-11-14T05:07:25.350" v="521" actId="14100"/>
          <ac:picMkLst>
            <pc:docMk/>
            <pc:sldMk cId="3639338758" sldId="375"/>
            <ac:picMk id="6" creationId="{747DBF43-5C13-B1C8-9B32-156A6F49854B}"/>
          </ac:picMkLst>
        </pc:picChg>
        <pc:picChg chg="add mod">
          <ac:chgData name="Shihong Duan" userId="0e40ecc899efa77d" providerId="LiveId" clId="{7C3AD472-D5C0-424D-9977-33E73F043655}" dt="2023-11-14T05:07:29.223" v="523"/>
          <ac:picMkLst>
            <pc:docMk/>
            <pc:sldMk cId="3639338758" sldId="375"/>
            <ac:picMk id="7" creationId="{FC588201-DE7F-2647-CCE3-D3C7CFB4395A}"/>
          </ac:picMkLst>
        </pc:picChg>
      </pc:sldChg>
      <pc:sldChg chg="addSp modSp add mod">
        <pc:chgData name="Shihong Duan" userId="0e40ecc899efa77d" providerId="LiveId" clId="{7C3AD472-D5C0-424D-9977-33E73F043655}" dt="2023-11-14T05:08:50.288" v="533" actId="1076"/>
        <pc:sldMkLst>
          <pc:docMk/>
          <pc:sldMk cId="4110941978" sldId="376"/>
        </pc:sldMkLst>
        <pc:spChg chg="add mod">
          <ac:chgData name="Shihong Duan" userId="0e40ecc899efa77d" providerId="LiveId" clId="{7C3AD472-D5C0-424D-9977-33E73F043655}" dt="2023-11-14T05:08:32.797" v="529" actId="255"/>
          <ac:spMkLst>
            <pc:docMk/>
            <pc:sldMk cId="4110941978" sldId="376"/>
            <ac:spMk id="3" creationId="{E9778BA6-871D-22BB-F858-55F6D4372F50}"/>
          </ac:spMkLst>
        </pc:spChg>
        <pc:picChg chg="add mod">
          <ac:chgData name="Shihong Duan" userId="0e40ecc899efa77d" providerId="LiveId" clId="{7C3AD472-D5C0-424D-9977-33E73F043655}" dt="2023-11-14T05:08:49.753" v="532" actId="14100"/>
          <ac:picMkLst>
            <pc:docMk/>
            <pc:sldMk cId="4110941978" sldId="376"/>
            <ac:picMk id="4" creationId="{56C4B0D7-226C-67E9-7ED6-71F3E5A8DABE}"/>
          </ac:picMkLst>
        </pc:picChg>
        <pc:picChg chg="mod modCrop">
          <ac:chgData name="Shihong Duan" userId="0e40ecc899efa77d" providerId="LiveId" clId="{7C3AD472-D5C0-424D-9977-33E73F043655}" dt="2023-11-14T05:08:23.696" v="525" actId="732"/>
          <ac:picMkLst>
            <pc:docMk/>
            <pc:sldMk cId="4110941978" sldId="376"/>
            <ac:picMk id="6" creationId="{747DBF43-5C13-B1C8-9B32-156A6F49854B}"/>
          </ac:picMkLst>
        </pc:picChg>
        <pc:picChg chg="mod">
          <ac:chgData name="Shihong Duan" userId="0e40ecc899efa77d" providerId="LiveId" clId="{7C3AD472-D5C0-424D-9977-33E73F043655}" dt="2023-11-14T05:08:50.288" v="533" actId="1076"/>
          <ac:picMkLst>
            <pc:docMk/>
            <pc:sldMk cId="4110941978" sldId="376"/>
            <ac:picMk id="20" creationId="{00000000-0000-0000-0000-000000000000}"/>
          </ac:picMkLst>
        </pc:picChg>
      </pc:sldChg>
      <pc:sldChg chg="addSp delSp modSp add mod">
        <pc:chgData name="Shihong Duan" userId="0e40ecc899efa77d" providerId="LiveId" clId="{7C3AD472-D5C0-424D-9977-33E73F043655}" dt="2023-11-14T05:10:12.916" v="552" actId="14100"/>
        <pc:sldMkLst>
          <pc:docMk/>
          <pc:sldMk cId="3559832520" sldId="377"/>
        </pc:sldMkLst>
        <pc:spChg chg="mod">
          <ac:chgData name="Shihong Duan" userId="0e40ecc899efa77d" providerId="LiveId" clId="{7C3AD472-D5C0-424D-9977-33E73F043655}" dt="2023-11-14T05:09:23.427" v="539" actId="1076"/>
          <ac:spMkLst>
            <pc:docMk/>
            <pc:sldMk cId="3559832520" sldId="377"/>
            <ac:spMk id="3" creationId="{E9778BA6-871D-22BB-F858-55F6D4372F50}"/>
          </ac:spMkLst>
        </pc:spChg>
        <pc:spChg chg="add mod">
          <ac:chgData name="Shihong Duan" userId="0e40ecc899efa77d" providerId="LiveId" clId="{7C3AD472-D5C0-424D-9977-33E73F043655}" dt="2023-11-14T05:09:58.132" v="549" actId="14100"/>
          <ac:spMkLst>
            <pc:docMk/>
            <pc:sldMk cId="3559832520" sldId="377"/>
            <ac:spMk id="5" creationId="{676D8BC6-CFB9-C8E9-4954-E386AFBCEB13}"/>
          </ac:spMkLst>
        </pc:spChg>
        <pc:picChg chg="mod">
          <ac:chgData name="Shihong Duan" userId="0e40ecc899efa77d" providerId="LiveId" clId="{7C3AD472-D5C0-424D-9977-33E73F043655}" dt="2023-11-14T05:09:26.399" v="540" actId="1076"/>
          <ac:picMkLst>
            <pc:docMk/>
            <pc:sldMk cId="3559832520" sldId="377"/>
            <ac:picMk id="4" creationId="{56C4B0D7-226C-67E9-7ED6-71F3E5A8DABE}"/>
          </ac:picMkLst>
        </pc:picChg>
        <pc:picChg chg="del">
          <ac:chgData name="Shihong Duan" userId="0e40ecc899efa77d" providerId="LiveId" clId="{7C3AD472-D5C0-424D-9977-33E73F043655}" dt="2023-11-14T05:09:18.682" v="538" actId="478"/>
          <ac:picMkLst>
            <pc:docMk/>
            <pc:sldMk cId="3559832520" sldId="377"/>
            <ac:picMk id="6" creationId="{747DBF43-5C13-B1C8-9B32-156A6F49854B}"/>
          </ac:picMkLst>
        </pc:picChg>
        <pc:picChg chg="add mod">
          <ac:chgData name="Shihong Duan" userId="0e40ecc899efa77d" providerId="LiveId" clId="{7C3AD472-D5C0-424D-9977-33E73F043655}" dt="2023-11-14T05:10:12.916" v="552" actId="14100"/>
          <ac:picMkLst>
            <pc:docMk/>
            <pc:sldMk cId="3559832520" sldId="377"/>
            <ac:picMk id="8" creationId="{B2815772-E24F-5575-EAE4-43F4F8E47812}"/>
          </ac:picMkLst>
        </pc:picChg>
        <pc:picChg chg="mod">
          <ac:chgData name="Shihong Duan" userId="0e40ecc899efa77d" providerId="LiveId" clId="{7C3AD472-D5C0-424D-9977-33E73F043655}" dt="2023-11-14T05:09:45.884" v="546" actId="1076"/>
          <ac:picMkLst>
            <pc:docMk/>
            <pc:sldMk cId="3559832520" sldId="377"/>
            <ac:picMk id="20" creationId="{00000000-0000-0000-0000-000000000000}"/>
          </ac:picMkLst>
        </pc:picChg>
      </pc:sldChg>
      <pc:sldChg chg="addSp delSp modSp add mod">
        <pc:chgData name="Shihong Duan" userId="0e40ecc899efa77d" providerId="LiveId" clId="{7C3AD472-D5C0-424D-9977-33E73F043655}" dt="2023-11-14T05:12:37.887" v="584" actId="1076"/>
        <pc:sldMkLst>
          <pc:docMk/>
          <pc:sldMk cId="1376798570" sldId="378"/>
        </pc:sldMkLst>
        <pc:spChg chg="mod">
          <ac:chgData name="Shihong Duan" userId="0e40ecc899efa77d" providerId="LiveId" clId="{7C3AD472-D5C0-424D-9977-33E73F043655}" dt="2023-11-14T05:11:08.039" v="556" actId="255"/>
          <ac:spMkLst>
            <pc:docMk/>
            <pc:sldMk cId="1376798570" sldId="378"/>
            <ac:spMk id="5" creationId="{676D8BC6-CFB9-C8E9-4954-E386AFBCEB13}"/>
          </ac:spMkLst>
        </pc:spChg>
        <pc:spChg chg="add mod">
          <ac:chgData name="Shihong Duan" userId="0e40ecc899efa77d" providerId="LiveId" clId="{7C3AD472-D5C0-424D-9977-33E73F043655}" dt="2023-11-14T05:12:37.887" v="584" actId="1076"/>
          <ac:spMkLst>
            <pc:docMk/>
            <pc:sldMk cId="1376798570" sldId="378"/>
            <ac:spMk id="10" creationId="{A4E1E807-BD06-C140-574A-E407D41567BF}"/>
          </ac:spMkLst>
        </pc:spChg>
        <pc:picChg chg="add del mod">
          <ac:chgData name="Shihong Duan" userId="0e40ecc899efa77d" providerId="LiveId" clId="{7C3AD472-D5C0-424D-9977-33E73F043655}" dt="2023-11-14T05:11:46.574" v="570"/>
          <ac:picMkLst>
            <pc:docMk/>
            <pc:sldMk cId="1376798570" sldId="378"/>
            <ac:picMk id="2" creationId="{A24517EA-A513-4EE6-5A6E-FD1248A4F066}"/>
          </ac:picMkLst>
        </pc:picChg>
        <pc:picChg chg="del">
          <ac:chgData name="Shihong Duan" userId="0e40ecc899efa77d" providerId="LiveId" clId="{7C3AD472-D5C0-424D-9977-33E73F043655}" dt="2023-11-14T05:11:11.979" v="557" actId="478"/>
          <ac:picMkLst>
            <pc:docMk/>
            <pc:sldMk cId="1376798570" sldId="378"/>
            <ac:picMk id="4" creationId="{56C4B0D7-226C-67E9-7ED6-71F3E5A8DABE}"/>
          </ac:picMkLst>
        </pc:picChg>
        <pc:picChg chg="add mod">
          <ac:chgData name="Shihong Duan" userId="0e40ecc899efa77d" providerId="LiveId" clId="{7C3AD472-D5C0-424D-9977-33E73F043655}" dt="2023-11-14T05:11:54.724" v="574" actId="14100"/>
          <ac:picMkLst>
            <pc:docMk/>
            <pc:sldMk cId="1376798570" sldId="378"/>
            <ac:picMk id="6" creationId="{1C567797-08CB-3D42-C21A-034CECADD2C3}"/>
          </ac:picMkLst>
        </pc:picChg>
        <pc:picChg chg="add del mod">
          <ac:chgData name="Shihong Duan" userId="0e40ecc899efa77d" providerId="LiveId" clId="{7C3AD472-D5C0-424D-9977-33E73F043655}" dt="2023-11-14T05:11:47.195" v="571" actId="478"/>
          <ac:picMkLst>
            <pc:docMk/>
            <pc:sldMk cId="1376798570" sldId="378"/>
            <ac:picMk id="8" creationId="{B2815772-E24F-5575-EAE4-43F4F8E47812}"/>
          </ac:picMkLst>
        </pc:picChg>
      </pc:sldChg>
      <pc:sldChg chg="addSp delSp modSp add mod">
        <pc:chgData name="Shihong Duan" userId="0e40ecc899efa77d" providerId="LiveId" clId="{7C3AD472-D5C0-424D-9977-33E73F043655}" dt="2023-11-14T05:15:12.175" v="611" actId="20577"/>
        <pc:sldMkLst>
          <pc:docMk/>
          <pc:sldMk cId="1532968387" sldId="379"/>
        </pc:sldMkLst>
        <pc:spChg chg="del">
          <ac:chgData name="Shihong Duan" userId="0e40ecc899efa77d" providerId="LiveId" clId="{7C3AD472-D5C0-424D-9977-33E73F043655}" dt="2023-11-14T05:14:21.882" v="593" actId="478"/>
          <ac:spMkLst>
            <pc:docMk/>
            <pc:sldMk cId="1532968387" sldId="379"/>
            <ac:spMk id="3" creationId="{E9778BA6-871D-22BB-F858-55F6D4372F50}"/>
          </ac:spMkLst>
        </pc:spChg>
        <pc:spChg chg="del">
          <ac:chgData name="Shihong Duan" userId="0e40ecc899efa77d" providerId="LiveId" clId="{7C3AD472-D5C0-424D-9977-33E73F043655}" dt="2023-11-14T05:14:35.491" v="598" actId="478"/>
          <ac:spMkLst>
            <pc:docMk/>
            <pc:sldMk cId="1532968387" sldId="379"/>
            <ac:spMk id="5" creationId="{676D8BC6-CFB9-C8E9-4954-E386AFBCEB13}"/>
          </ac:spMkLst>
        </pc:spChg>
        <pc:spChg chg="mod">
          <ac:chgData name="Shihong Duan" userId="0e40ecc899efa77d" providerId="LiveId" clId="{7C3AD472-D5C0-424D-9977-33E73F043655}" dt="2023-11-14T05:15:12.175" v="611" actId="20577"/>
          <ac:spMkLst>
            <pc:docMk/>
            <pc:sldMk cId="1532968387" sldId="379"/>
            <ac:spMk id="10" creationId="{A4E1E807-BD06-C140-574A-E407D41567BF}"/>
          </ac:spMkLst>
        </pc:spChg>
        <pc:spChg chg="mod">
          <ac:chgData name="Shihong Duan" userId="0e40ecc899efa77d" providerId="LiveId" clId="{7C3AD472-D5C0-424D-9977-33E73F043655}" dt="2023-11-14T05:13:25.602" v="588" actId="255"/>
          <ac:spMkLst>
            <pc:docMk/>
            <pc:sldMk cId="1532968387" sldId="379"/>
            <ac:spMk id="26" creationId="{00000000-0000-0000-0000-000000000000}"/>
          </ac:spMkLst>
        </pc:spChg>
        <pc:picChg chg="add mod">
          <ac:chgData name="Shihong Duan" userId="0e40ecc899efa77d" providerId="LiveId" clId="{7C3AD472-D5C0-424D-9977-33E73F043655}" dt="2023-11-14T05:13:46.952" v="592" actId="14100"/>
          <ac:picMkLst>
            <pc:docMk/>
            <pc:sldMk cId="1532968387" sldId="379"/>
            <ac:picMk id="2" creationId="{FD12B893-715F-BAF4-F51B-75E37190E3F4}"/>
          </ac:picMkLst>
        </pc:picChg>
        <pc:picChg chg="add mod">
          <ac:chgData name="Shihong Duan" userId="0e40ecc899efa77d" providerId="LiveId" clId="{7C3AD472-D5C0-424D-9977-33E73F043655}" dt="2023-11-14T05:14:30.135" v="597" actId="14100"/>
          <ac:picMkLst>
            <pc:docMk/>
            <pc:sldMk cId="1532968387" sldId="379"/>
            <ac:picMk id="4" creationId="{2D57133D-C9C1-71D9-E7F4-95B3DA2729AE}"/>
          </ac:picMkLst>
        </pc:picChg>
        <pc:picChg chg="del">
          <ac:chgData name="Shihong Duan" userId="0e40ecc899efa77d" providerId="LiveId" clId="{7C3AD472-D5C0-424D-9977-33E73F043655}" dt="2023-11-14T05:14:37.224" v="599" actId="478"/>
          <ac:picMkLst>
            <pc:docMk/>
            <pc:sldMk cId="1532968387" sldId="379"/>
            <ac:picMk id="6" creationId="{1C567797-08CB-3D42-C21A-034CECADD2C3}"/>
          </ac:picMkLst>
        </pc:picChg>
        <pc:picChg chg="del">
          <ac:chgData name="Shihong Duan" userId="0e40ecc899efa77d" providerId="LiveId" clId="{7C3AD472-D5C0-424D-9977-33E73F043655}" dt="2023-11-14T05:13:41.261" v="589" actId="478"/>
          <ac:picMkLst>
            <pc:docMk/>
            <pc:sldMk cId="1532968387" sldId="379"/>
            <ac:picMk id="7" creationId="{FC588201-DE7F-2647-CCE3-D3C7CFB4395A}"/>
          </ac:picMkLst>
        </pc:picChg>
        <pc:picChg chg="del">
          <ac:chgData name="Shihong Duan" userId="0e40ecc899efa77d" providerId="LiveId" clId="{7C3AD472-D5C0-424D-9977-33E73F043655}" dt="2023-11-14T05:14:23.803" v="594" actId="478"/>
          <ac:picMkLst>
            <pc:docMk/>
            <pc:sldMk cId="1532968387" sldId="379"/>
            <ac:picMk id="8" creationId="{B2815772-E24F-5575-EAE4-43F4F8E47812}"/>
          </ac:picMkLst>
        </pc:picChg>
      </pc:sldChg>
      <pc:sldChg chg="addSp delSp modSp add mod">
        <pc:chgData name="Shihong Duan" userId="0e40ecc899efa77d" providerId="LiveId" clId="{7C3AD472-D5C0-424D-9977-33E73F043655}" dt="2023-11-14T05:16:18.114" v="625"/>
        <pc:sldMkLst>
          <pc:docMk/>
          <pc:sldMk cId="2898180417" sldId="380"/>
        </pc:sldMkLst>
        <pc:spChg chg="del">
          <ac:chgData name="Shihong Duan" userId="0e40ecc899efa77d" providerId="LiveId" clId="{7C3AD472-D5C0-424D-9977-33E73F043655}" dt="2023-11-14T05:15:54.212" v="613" actId="478"/>
          <ac:spMkLst>
            <pc:docMk/>
            <pc:sldMk cId="2898180417" sldId="380"/>
            <ac:spMk id="10" creationId="{A4E1E807-BD06-C140-574A-E407D41567BF}"/>
          </ac:spMkLst>
        </pc:spChg>
        <pc:picChg chg="add mod">
          <ac:chgData name="Shihong Duan" userId="0e40ecc899efa77d" providerId="LiveId" clId="{7C3AD472-D5C0-424D-9977-33E73F043655}" dt="2023-11-14T05:16:14.441" v="623" actId="1076"/>
          <ac:picMkLst>
            <pc:docMk/>
            <pc:sldMk cId="2898180417" sldId="380"/>
            <ac:picMk id="3" creationId="{A6BB26D9-257D-41B3-FF7B-5FF1CB5057F9}"/>
          </ac:picMkLst>
        </pc:picChg>
        <pc:picChg chg="del mod">
          <ac:chgData name="Shihong Duan" userId="0e40ecc899efa77d" providerId="LiveId" clId="{7C3AD472-D5C0-424D-9977-33E73F043655}" dt="2023-11-14T05:16:17.717" v="624" actId="21"/>
          <ac:picMkLst>
            <pc:docMk/>
            <pc:sldMk cId="2898180417" sldId="380"/>
            <ac:picMk id="4" creationId="{2D57133D-C9C1-71D9-E7F4-95B3DA2729AE}"/>
          </ac:picMkLst>
        </pc:picChg>
        <pc:picChg chg="add mod">
          <ac:chgData name="Shihong Duan" userId="0e40ecc899efa77d" providerId="LiveId" clId="{7C3AD472-D5C0-424D-9977-33E73F043655}" dt="2023-11-14T05:16:18.114" v="625"/>
          <ac:picMkLst>
            <pc:docMk/>
            <pc:sldMk cId="2898180417" sldId="380"/>
            <ac:picMk id="5" creationId="{C790E345-06BD-6040-D5F7-E6926DB86AD3}"/>
          </ac:picMkLst>
        </pc:picChg>
      </pc:sldChg>
      <pc:sldChg chg="addSp delSp modSp add mod">
        <pc:chgData name="Shihong Duan" userId="0e40ecc899efa77d" providerId="LiveId" clId="{7C3AD472-D5C0-424D-9977-33E73F043655}" dt="2023-11-14T05:18:15.085" v="639" actId="478"/>
        <pc:sldMkLst>
          <pc:docMk/>
          <pc:sldMk cId="2644100720" sldId="381"/>
        </pc:sldMkLst>
        <pc:spChg chg="mod">
          <ac:chgData name="Shihong Duan" userId="0e40ecc899efa77d" providerId="LiveId" clId="{7C3AD472-D5C0-424D-9977-33E73F043655}" dt="2023-11-14T05:17:32.595" v="631" actId="6549"/>
          <ac:spMkLst>
            <pc:docMk/>
            <pc:sldMk cId="2644100720" sldId="381"/>
            <ac:spMk id="26" creationId="{00000000-0000-0000-0000-000000000000}"/>
          </ac:spMkLst>
        </pc:spChg>
        <pc:picChg chg="del">
          <ac:chgData name="Shihong Duan" userId="0e40ecc899efa77d" providerId="LiveId" clId="{7C3AD472-D5C0-424D-9977-33E73F043655}" dt="2023-11-14T05:18:15.085" v="639" actId="478"/>
          <ac:picMkLst>
            <pc:docMk/>
            <pc:sldMk cId="2644100720" sldId="381"/>
            <ac:picMk id="2" creationId="{FD12B893-715F-BAF4-F51B-75E37190E3F4}"/>
          </ac:picMkLst>
        </pc:picChg>
        <pc:picChg chg="del">
          <ac:chgData name="Shihong Duan" userId="0e40ecc899efa77d" providerId="LiveId" clId="{7C3AD472-D5C0-424D-9977-33E73F043655}" dt="2023-11-14T05:17:51.877" v="633" actId="478"/>
          <ac:picMkLst>
            <pc:docMk/>
            <pc:sldMk cId="2644100720" sldId="381"/>
            <ac:picMk id="3" creationId="{A6BB26D9-257D-41B3-FF7B-5FF1CB5057F9}"/>
          </ac:picMkLst>
        </pc:picChg>
        <pc:picChg chg="add mod">
          <ac:chgData name="Shihong Duan" userId="0e40ecc899efa77d" providerId="LiveId" clId="{7C3AD472-D5C0-424D-9977-33E73F043655}" dt="2023-11-14T05:18:13.543" v="638" actId="14100"/>
          <ac:picMkLst>
            <pc:docMk/>
            <pc:sldMk cId="2644100720" sldId="381"/>
            <ac:picMk id="4" creationId="{EE9A2839-301F-AFFF-A226-23C266418872}"/>
          </ac:picMkLst>
        </pc:picChg>
        <pc:picChg chg="del">
          <ac:chgData name="Shihong Duan" userId="0e40ecc899efa77d" providerId="LiveId" clId="{7C3AD472-D5C0-424D-9977-33E73F043655}" dt="2023-11-14T05:17:35.133" v="632" actId="478"/>
          <ac:picMkLst>
            <pc:docMk/>
            <pc:sldMk cId="2644100720" sldId="381"/>
            <ac:picMk id="5" creationId="{C790E345-06BD-6040-D5F7-E6926DB86AD3}"/>
          </ac:picMkLst>
        </pc:picChg>
      </pc:sldChg>
      <pc:sldChg chg="addSp delSp modSp add mod">
        <pc:chgData name="Shihong Duan" userId="0e40ecc899efa77d" providerId="LiveId" clId="{7C3AD472-D5C0-424D-9977-33E73F043655}" dt="2023-11-14T05:18:33.448" v="644" actId="14100"/>
        <pc:sldMkLst>
          <pc:docMk/>
          <pc:sldMk cId="406853049" sldId="382"/>
        </pc:sldMkLst>
        <pc:picChg chg="add mod">
          <ac:chgData name="Shihong Duan" userId="0e40ecc899efa77d" providerId="LiveId" clId="{7C3AD472-D5C0-424D-9977-33E73F043655}" dt="2023-11-14T05:18:33.448" v="644" actId="14100"/>
          <ac:picMkLst>
            <pc:docMk/>
            <pc:sldMk cId="406853049" sldId="382"/>
            <ac:picMk id="2" creationId="{C0882EC3-1219-B192-8636-9AC6D2A8505A}"/>
          </ac:picMkLst>
        </pc:picChg>
        <pc:picChg chg="del">
          <ac:chgData name="Shihong Duan" userId="0e40ecc899efa77d" providerId="LiveId" clId="{7C3AD472-D5C0-424D-9977-33E73F043655}" dt="2023-11-14T05:18:28.896" v="641" actId="478"/>
          <ac:picMkLst>
            <pc:docMk/>
            <pc:sldMk cId="406853049" sldId="382"/>
            <ac:picMk id="4" creationId="{EE9A2839-301F-AFFF-A226-23C266418872}"/>
          </ac:picMkLst>
        </pc:picChg>
      </pc:sldChg>
      <pc:sldChg chg="addSp delSp modSp add mod">
        <pc:chgData name="Shihong Duan" userId="0e40ecc899efa77d" providerId="LiveId" clId="{7C3AD472-D5C0-424D-9977-33E73F043655}" dt="2023-11-14T05:18:53.503" v="649" actId="14100"/>
        <pc:sldMkLst>
          <pc:docMk/>
          <pc:sldMk cId="2592779608" sldId="383"/>
        </pc:sldMkLst>
        <pc:picChg chg="del">
          <ac:chgData name="Shihong Duan" userId="0e40ecc899efa77d" providerId="LiveId" clId="{7C3AD472-D5C0-424D-9977-33E73F043655}" dt="2023-11-14T05:18:48.716" v="646" actId="478"/>
          <ac:picMkLst>
            <pc:docMk/>
            <pc:sldMk cId="2592779608" sldId="383"/>
            <ac:picMk id="2" creationId="{C0882EC3-1219-B192-8636-9AC6D2A8505A}"/>
          </ac:picMkLst>
        </pc:picChg>
        <pc:picChg chg="add mod">
          <ac:chgData name="Shihong Duan" userId="0e40ecc899efa77d" providerId="LiveId" clId="{7C3AD472-D5C0-424D-9977-33E73F043655}" dt="2023-11-14T05:18:53.503" v="649" actId="14100"/>
          <ac:picMkLst>
            <pc:docMk/>
            <pc:sldMk cId="2592779608" sldId="383"/>
            <ac:picMk id="3" creationId="{827D0455-8E26-8E38-8D41-9090A0DBE1BB}"/>
          </ac:picMkLst>
        </pc:picChg>
      </pc:sldChg>
      <pc:sldChg chg="addSp delSp modSp add mod">
        <pc:chgData name="Shihong Duan" userId="0e40ecc899efa77d" providerId="LiveId" clId="{7C3AD472-D5C0-424D-9977-33E73F043655}" dt="2023-11-14T05:19:51.653" v="654" actId="14100"/>
        <pc:sldMkLst>
          <pc:docMk/>
          <pc:sldMk cId="325933284" sldId="384"/>
        </pc:sldMkLst>
        <pc:picChg chg="add mod">
          <ac:chgData name="Shihong Duan" userId="0e40ecc899efa77d" providerId="LiveId" clId="{7C3AD472-D5C0-424D-9977-33E73F043655}" dt="2023-11-14T05:19:51.653" v="654" actId="14100"/>
          <ac:picMkLst>
            <pc:docMk/>
            <pc:sldMk cId="325933284" sldId="384"/>
            <ac:picMk id="2" creationId="{A7C4841C-256F-5E3C-A095-36F0B832BE5E}"/>
          </ac:picMkLst>
        </pc:picChg>
        <pc:picChg chg="del">
          <ac:chgData name="Shihong Duan" userId="0e40ecc899efa77d" providerId="LiveId" clId="{7C3AD472-D5C0-424D-9977-33E73F043655}" dt="2023-11-14T05:19:47.248" v="651" actId="478"/>
          <ac:picMkLst>
            <pc:docMk/>
            <pc:sldMk cId="325933284" sldId="384"/>
            <ac:picMk id="3" creationId="{827D0455-8E26-8E38-8D41-9090A0DBE1BB}"/>
          </ac:picMkLst>
        </pc:picChg>
      </pc:sldChg>
      <pc:sldChg chg="addSp delSp modSp add mod">
        <pc:chgData name="Shihong Duan" userId="0e40ecc899efa77d" providerId="LiveId" clId="{7C3AD472-D5C0-424D-9977-33E73F043655}" dt="2023-11-14T05:20:32.813" v="663" actId="14100"/>
        <pc:sldMkLst>
          <pc:docMk/>
          <pc:sldMk cId="54306735" sldId="385"/>
        </pc:sldMkLst>
        <pc:spChg chg="add del">
          <ac:chgData name="Shihong Duan" userId="0e40ecc899efa77d" providerId="LiveId" clId="{7C3AD472-D5C0-424D-9977-33E73F043655}" dt="2023-11-14T05:20:18.420" v="660"/>
          <ac:spMkLst>
            <pc:docMk/>
            <pc:sldMk cId="54306735" sldId="385"/>
            <ac:spMk id="4" creationId="{691A89C3-763F-0C82-8558-42CA6E0E83EA}"/>
          </ac:spMkLst>
        </pc:spChg>
        <pc:picChg chg="del">
          <ac:chgData name="Shihong Duan" userId="0e40ecc899efa77d" providerId="LiveId" clId="{7C3AD472-D5C0-424D-9977-33E73F043655}" dt="2023-11-14T05:20:16.746" v="656" actId="478"/>
          <ac:picMkLst>
            <pc:docMk/>
            <pc:sldMk cId="54306735" sldId="385"/>
            <ac:picMk id="2" creationId="{A7C4841C-256F-5E3C-A095-36F0B832BE5E}"/>
          </ac:picMkLst>
        </pc:picChg>
        <pc:picChg chg="add mod">
          <ac:chgData name="Shihong Duan" userId="0e40ecc899efa77d" providerId="LiveId" clId="{7C3AD472-D5C0-424D-9977-33E73F043655}" dt="2023-11-14T05:20:32.813" v="663" actId="14100"/>
          <ac:picMkLst>
            <pc:docMk/>
            <pc:sldMk cId="54306735" sldId="385"/>
            <ac:picMk id="5" creationId="{8D6E1B23-DE70-42FB-EF47-44A978DCAB12}"/>
          </ac:picMkLst>
        </pc:picChg>
      </pc:sldChg>
      <pc:sldChg chg="addSp delSp modSp add mod">
        <pc:chgData name="Shihong Duan" userId="0e40ecc899efa77d" providerId="LiveId" clId="{7C3AD472-D5C0-424D-9977-33E73F043655}" dt="2023-11-14T05:25:15.799" v="739"/>
        <pc:sldMkLst>
          <pc:docMk/>
          <pc:sldMk cId="1115279655" sldId="386"/>
        </pc:sldMkLst>
        <pc:spChg chg="add mod">
          <ac:chgData name="Shihong Duan" userId="0e40ecc899efa77d" providerId="LiveId" clId="{7C3AD472-D5C0-424D-9977-33E73F043655}" dt="2023-11-14T05:25:15.146" v="738" actId="1076"/>
          <ac:spMkLst>
            <pc:docMk/>
            <pc:sldMk cId="1115279655" sldId="386"/>
            <ac:spMk id="3" creationId="{D2DD66A2-D641-9EB0-25D9-3C8F6835753B}"/>
          </ac:spMkLst>
        </pc:spChg>
        <pc:spChg chg="add mod">
          <ac:chgData name="Shihong Duan" userId="0e40ecc899efa77d" providerId="LiveId" clId="{7C3AD472-D5C0-424D-9977-33E73F043655}" dt="2023-11-14T05:25:15.799" v="739"/>
          <ac:spMkLst>
            <pc:docMk/>
            <pc:sldMk cId="1115279655" sldId="386"/>
            <ac:spMk id="6" creationId="{B364F726-B976-1174-3758-8D3AA4CF7BEF}"/>
          </ac:spMkLst>
        </pc:spChg>
        <pc:spChg chg="mod">
          <ac:chgData name="Shihong Duan" userId="0e40ecc899efa77d" providerId="LiveId" clId="{7C3AD472-D5C0-424D-9977-33E73F043655}" dt="2023-11-14T05:20:54.502" v="669" actId="6549"/>
          <ac:spMkLst>
            <pc:docMk/>
            <pc:sldMk cId="1115279655" sldId="386"/>
            <ac:spMk id="26" creationId="{00000000-0000-0000-0000-000000000000}"/>
          </ac:spMkLst>
        </pc:spChg>
        <pc:picChg chg="add mod">
          <ac:chgData name="Shihong Duan" userId="0e40ecc899efa77d" providerId="LiveId" clId="{7C3AD472-D5C0-424D-9977-33E73F043655}" dt="2023-11-14T05:23:11.531" v="698" actId="1076"/>
          <ac:picMkLst>
            <pc:docMk/>
            <pc:sldMk cId="1115279655" sldId="386"/>
            <ac:picMk id="4" creationId="{96C91C07-E092-0C67-A96A-BD237C3CCEE5}"/>
          </ac:picMkLst>
        </pc:picChg>
        <pc:picChg chg="del mod">
          <ac:chgData name="Shihong Duan" userId="0e40ecc899efa77d" providerId="LiveId" clId="{7C3AD472-D5C0-424D-9977-33E73F043655}" dt="2023-11-14T05:21:12.245" v="671" actId="478"/>
          <ac:picMkLst>
            <pc:docMk/>
            <pc:sldMk cId="1115279655" sldId="386"/>
            <ac:picMk id="5" creationId="{8D6E1B23-DE70-42FB-EF47-44A978DCAB12}"/>
          </ac:picMkLst>
        </pc:picChg>
        <pc:picChg chg="mod">
          <ac:chgData name="Shihong Duan" userId="0e40ecc899efa77d" providerId="LiveId" clId="{7C3AD472-D5C0-424D-9977-33E73F043655}" dt="2023-11-14T05:22:26.761" v="686" actId="1076"/>
          <ac:picMkLst>
            <pc:docMk/>
            <pc:sldMk cId="1115279655" sldId="386"/>
            <ac:picMk id="20" creationId="{00000000-0000-0000-0000-000000000000}"/>
          </ac:picMkLst>
        </pc:picChg>
      </pc:sldChg>
      <pc:sldChg chg="addSp delSp modSp add mod">
        <pc:chgData name="Shihong Duan" userId="0e40ecc899efa77d" providerId="LiveId" clId="{7C3AD472-D5C0-424D-9977-33E73F043655}" dt="2023-11-14T05:25:35.266" v="745" actId="1076"/>
        <pc:sldMkLst>
          <pc:docMk/>
          <pc:sldMk cId="3659316551" sldId="387"/>
        </pc:sldMkLst>
        <pc:spChg chg="del">
          <ac:chgData name="Shihong Duan" userId="0e40ecc899efa77d" providerId="LiveId" clId="{7C3AD472-D5C0-424D-9977-33E73F043655}" dt="2023-11-14T05:25:24.844" v="740" actId="478"/>
          <ac:spMkLst>
            <pc:docMk/>
            <pc:sldMk cId="3659316551" sldId="387"/>
            <ac:spMk id="3" creationId="{D2DD66A2-D641-9EB0-25D9-3C8F6835753B}"/>
          </ac:spMkLst>
        </pc:spChg>
        <pc:spChg chg="add mod">
          <ac:chgData name="Shihong Duan" userId="0e40ecc899efa77d" providerId="LiveId" clId="{7C3AD472-D5C0-424D-9977-33E73F043655}" dt="2023-11-14T05:25:28.591" v="742" actId="1076"/>
          <ac:spMkLst>
            <pc:docMk/>
            <pc:sldMk cId="3659316551" sldId="387"/>
            <ac:spMk id="5" creationId="{B3645F54-F84F-4757-4324-200E92940C55}"/>
          </ac:spMkLst>
        </pc:spChg>
        <pc:picChg chg="add mod">
          <ac:chgData name="Shihong Duan" userId="0e40ecc899efa77d" providerId="LiveId" clId="{7C3AD472-D5C0-424D-9977-33E73F043655}" dt="2023-11-14T05:25:35.266" v="745" actId="1076"/>
          <ac:picMkLst>
            <pc:docMk/>
            <pc:sldMk cId="3659316551" sldId="387"/>
            <ac:picMk id="2" creationId="{DC7FD768-B295-FDFB-7879-71DC5D7584E9}"/>
          </ac:picMkLst>
        </pc:picChg>
        <pc:picChg chg="del">
          <ac:chgData name="Shihong Duan" userId="0e40ecc899efa77d" providerId="LiveId" clId="{7C3AD472-D5C0-424D-9977-33E73F043655}" dt="2023-11-14T05:23:29.770" v="700" actId="478"/>
          <ac:picMkLst>
            <pc:docMk/>
            <pc:sldMk cId="3659316551" sldId="387"/>
            <ac:picMk id="4" creationId="{96C91C07-E092-0C67-A96A-BD237C3CCEE5}"/>
          </ac:picMkLst>
        </pc:picChg>
        <pc:picChg chg="mod">
          <ac:chgData name="Shihong Duan" userId="0e40ecc899efa77d" providerId="LiveId" clId="{7C3AD472-D5C0-424D-9977-33E73F043655}" dt="2023-11-14T05:25:31.417" v="743" actId="1076"/>
          <ac:picMkLst>
            <pc:docMk/>
            <pc:sldMk cId="3659316551" sldId="387"/>
            <ac:picMk id="20" creationId="{00000000-0000-0000-0000-000000000000}"/>
          </ac:picMkLst>
        </pc:picChg>
      </pc:sldChg>
      <pc:sldChg chg="addSp delSp modSp add mod">
        <pc:chgData name="Shihong Duan" userId="0e40ecc899efa77d" providerId="LiveId" clId="{7C3AD472-D5C0-424D-9977-33E73F043655}" dt="2023-11-14T05:26:09.625" v="752" actId="1076"/>
        <pc:sldMkLst>
          <pc:docMk/>
          <pc:sldMk cId="3204770016" sldId="388"/>
        </pc:sldMkLst>
        <pc:spChg chg="del">
          <ac:chgData name="Shihong Duan" userId="0e40ecc899efa77d" providerId="LiveId" clId="{7C3AD472-D5C0-424D-9977-33E73F043655}" dt="2023-11-14T05:26:03.163" v="748" actId="478"/>
          <ac:spMkLst>
            <pc:docMk/>
            <pc:sldMk cId="3204770016" sldId="388"/>
            <ac:spMk id="5" creationId="{B3645F54-F84F-4757-4324-200E92940C55}"/>
          </ac:spMkLst>
        </pc:spChg>
        <pc:picChg chg="del">
          <ac:chgData name="Shihong Duan" userId="0e40ecc899efa77d" providerId="LiveId" clId="{7C3AD472-D5C0-424D-9977-33E73F043655}" dt="2023-11-14T05:26:00.383" v="747" actId="478"/>
          <ac:picMkLst>
            <pc:docMk/>
            <pc:sldMk cId="3204770016" sldId="388"/>
            <ac:picMk id="2" creationId="{DC7FD768-B295-FDFB-7879-71DC5D7584E9}"/>
          </ac:picMkLst>
        </pc:picChg>
        <pc:picChg chg="add mod">
          <ac:chgData name="Shihong Duan" userId="0e40ecc899efa77d" providerId="LiveId" clId="{7C3AD472-D5C0-424D-9977-33E73F043655}" dt="2023-11-14T05:26:09.625" v="752" actId="1076"/>
          <ac:picMkLst>
            <pc:docMk/>
            <pc:sldMk cId="3204770016" sldId="388"/>
            <ac:picMk id="3" creationId="{CFB3750C-A467-D14B-2E42-C977E8449F73}"/>
          </ac:picMkLst>
        </pc:picChg>
      </pc:sldChg>
      <pc:sldChg chg="addSp delSp modSp add mod">
        <pc:chgData name="Shihong Duan" userId="0e40ecc899efa77d" providerId="LiveId" clId="{7C3AD472-D5C0-424D-9977-33E73F043655}" dt="2023-11-14T05:26:54.543" v="757" actId="14100"/>
        <pc:sldMkLst>
          <pc:docMk/>
          <pc:sldMk cId="1464336952" sldId="389"/>
        </pc:sldMkLst>
        <pc:picChg chg="add mod">
          <ac:chgData name="Shihong Duan" userId="0e40ecc899efa77d" providerId="LiveId" clId="{7C3AD472-D5C0-424D-9977-33E73F043655}" dt="2023-11-14T05:26:54.543" v="757" actId="14100"/>
          <ac:picMkLst>
            <pc:docMk/>
            <pc:sldMk cId="1464336952" sldId="389"/>
            <ac:picMk id="2" creationId="{F067CCAB-DA80-9DDE-4DC3-45738C90187D}"/>
          </ac:picMkLst>
        </pc:picChg>
        <pc:picChg chg="del">
          <ac:chgData name="Shihong Duan" userId="0e40ecc899efa77d" providerId="LiveId" clId="{7C3AD472-D5C0-424D-9977-33E73F043655}" dt="2023-11-14T05:26:49.895" v="754" actId="478"/>
          <ac:picMkLst>
            <pc:docMk/>
            <pc:sldMk cId="1464336952" sldId="389"/>
            <ac:picMk id="3" creationId="{CFB3750C-A467-D14B-2E42-C977E8449F73}"/>
          </ac:picMkLst>
        </pc:picChg>
      </pc:sldChg>
      <pc:sldChg chg="addSp delSp modSp add mod">
        <pc:chgData name="Shihong Duan" userId="0e40ecc899efa77d" providerId="LiveId" clId="{7C3AD472-D5C0-424D-9977-33E73F043655}" dt="2023-11-14T05:28:22.975" v="793" actId="20577"/>
        <pc:sldMkLst>
          <pc:docMk/>
          <pc:sldMk cId="1291578462" sldId="390"/>
        </pc:sldMkLst>
        <pc:spChg chg="add mod">
          <ac:chgData name="Shihong Duan" userId="0e40ecc899efa77d" providerId="LiveId" clId="{7C3AD472-D5C0-424D-9977-33E73F043655}" dt="2023-11-14T05:28:22.975" v="793" actId="20577"/>
          <ac:spMkLst>
            <pc:docMk/>
            <pc:sldMk cId="1291578462" sldId="390"/>
            <ac:spMk id="4" creationId="{08905C0C-8954-A92F-0B90-D982AEA76CB6}"/>
          </ac:spMkLst>
        </pc:spChg>
        <pc:spChg chg="mod">
          <ac:chgData name="Shihong Duan" userId="0e40ecc899efa77d" providerId="LiveId" clId="{7C3AD472-D5C0-424D-9977-33E73F043655}" dt="2023-11-14T05:27:10.185" v="761" actId="255"/>
          <ac:spMkLst>
            <pc:docMk/>
            <pc:sldMk cId="1291578462" sldId="390"/>
            <ac:spMk id="26" creationId="{00000000-0000-0000-0000-000000000000}"/>
          </ac:spMkLst>
        </pc:spChg>
        <pc:picChg chg="del">
          <ac:chgData name="Shihong Duan" userId="0e40ecc899efa77d" providerId="LiveId" clId="{7C3AD472-D5C0-424D-9977-33E73F043655}" dt="2023-11-14T05:27:12.685" v="762" actId="478"/>
          <ac:picMkLst>
            <pc:docMk/>
            <pc:sldMk cId="1291578462" sldId="390"/>
            <ac:picMk id="2" creationId="{F067CCAB-DA80-9DDE-4DC3-45738C90187D}"/>
          </ac:picMkLst>
        </pc:picChg>
      </pc:sldChg>
      <pc:sldChg chg="addSp delSp modSp add mod">
        <pc:chgData name="Shihong Duan" userId="0e40ecc899efa77d" providerId="LiveId" clId="{7C3AD472-D5C0-424D-9977-33E73F043655}" dt="2023-11-14T05:30:55.181" v="818" actId="21"/>
        <pc:sldMkLst>
          <pc:docMk/>
          <pc:sldMk cId="2581284575" sldId="391"/>
        </pc:sldMkLst>
        <pc:spChg chg="del">
          <ac:chgData name="Shihong Duan" userId="0e40ecc899efa77d" providerId="LiveId" clId="{7C3AD472-D5C0-424D-9977-33E73F043655}" dt="2023-11-14T05:28:48.118" v="795" actId="478"/>
          <ac:spMkLst>
            <pc:docMk/>
            <pc:sldMk cId="2581284575" sldId="391"/>
            <ac:spMk id="4" creationId="{08905C0C-8954-A92F-0B90-D982AEA76CB6}"/>
          </ac:spMkLst>
        </pc:spChg>
        <pc:picChg chg="add mod">
          <ac:chgData name="Shihong Duan" userId="0e40ecc899efa77d" providerId="LiveId" clId="{7C3AD472-D5C0-424D-9977-33E73F043655}" dt="2023-11-14T05:30:51.770" v="817" actId="14100"/>
          <ac:picMkLst>
            <pc:docMk/>
            <pc:sldMk cId="2581284575" sldId="391"/>
            <ac:picMk id="2" creationId="{781ED15D-6834-143C-FED6-842B7B3E458C}"/>
          </ac:picMkLst>
        </pc:picChg>
        <pc:picChg chg="add mod">
          <ac:chgData name="Shihong Duan" userId="0e40ecc899efa77d" providerId="LiveId" clId="{7C3AD472-D5C0-424D-9977-33E73F043655}" dt="2023-11-14T05:30:12.333" v="810" actId="14100"/>
          <ac:picMkLst>
            <pc:docMk/>
            <pc:sldMk cId="2581284575" sldId="391"/>
            <ac:picMk id="3" creationId="{D5F231CF-3A4B-07E7-1A75-3219881C10FD}"/>
          </ac:picMkLst>
        </pc:picChg>
        <pc:picChg chg="add del mod">
          <ac:chgData name="Shihong Duan" userId="0e40ecc899efa77d" providerId="LiveId" clId="{7C3AD472-D5C0-424D-9977-33E73F043655}" dt="2023-11-14T05:30:55.181" v="818" actId="21"/>
          <ac:picMkLst>
            <pc:docMk/>
            <pc:sldMk cId="2581284575" sldId="391"/>
            <ac:picMk id="5" creationId="{1F627F9A-5D5C-7E51-E238-B70F482330FF}"/>
          </ac:picMkLst>
        </pc:picChg>
        <pc:picChg chg="mod">
          <ac:chgData name="Shihong Duan" userId="0e40ecc899efa77d" providerId="LiveId" clId="{7C3AD472-D5C0-424D-9977-33E73F043655}" dt="2023-11-14T05:30:02.546" v="806" actId="1076"/>
          <ac:picMkLst>
            <pc:docMk/>
            <pc:sldMk cId="2581284575" sldId="391"/>
            <ac:picMk id="20" creationId="{00000000-0000-0000-0000-000000000000}"/>
          </ac:picMkLst>
        </pc:picChg>
      </pc:sldChg>
      <pc:sldChg chg="addSp delSp modSp add mod">
        <pc:chgData name="Shihong Duan" userId="0e40ecc899efa77d" providerId="LiveId" clId="{7C3AD472-D5C0-424D-9977-33E73F043655}" dt="2023-11-14T05:31:04.587" v="821" actId="1076"/>
        <pc:sldMkLst>
          <pc:docMk/>
          <pc:sldMk cId="4288637542" sldId="392"/>
        </pc:sldMkLst>
        <pc:picChg chg="del">
          <ac:chgData name="Shihong Duan" userId="0e40ecc899efa77d" providerId="LiveId" clId="{7C3AD472-D5C0-424D-9977-33E73F043655}" dt="2023-11-14T05:29:37.786" v="802" actId="478"/>
          <ac:picMkLst>
            <pc:docMk/>
            <pc:sldMk cId="4288637542" sldId="392"/>
            <ac:picMk id="2" creationId="{781ED15D-6834-143C-FED6-842B7B3E458C}"/>
          </ac:picMkLst>
        </pc:picChg>
        <pc:picChg chg="add mod">
          <ac:chgData name="Shihong Duan" userId="0e40ecc899efa77d" providerId="LiveId" clId="{7C3AD472-D5C0-424D-9977-33E73F043655}" dt="2023-11-14T05:29:43.460" v="805" actId="14100"/>
          <ac:picMkLst>
            <pc:docMk/>
            <pc:sldMk cId="4288637542" sldId="392"/>
            <ac:picMk id="3" creationId="{F6673113-F28F-B073-6991-3AF941F94FF6}"/>
          </ac:picMkLst>
        </pc:picChg>
        <pc:picChg chg="add mod">
          <ac:chgData name="Shihong Duan" userId="0e40ecc899efa77d" providerId="LiveId" clId="{7C3AD472-D5C0-424D-9977-33E73F043655}" dt="2023-11-14T05:31:02.464" v="820" actId="1076"/>
          <ac:picMkLst>
            <pc:docMk/>
            <pc:sldMk cId="4288637542" sldId="392"/>
            <ac:picMk id="4" creationId="{526A4BE8-2857-3C28-37DC-5D7545E3D390}"/>
          </ac:picMkLst>
        </pc:picChg>
        <pc:picChg chg="mod">
          <ac:chgData name="Shihong Duan" userId="0e40ecc899efa77d" providerId="LiveId" clId="{7C3AD472-D5C0-424D-9977-33E73F043655}" dt="2023-11-14T05:31:04.587" v="821" actId="1076"/>
          <ac:picMkLst>
            <pc:docMk/>
            <pc:sldMk cId="4288637542" sldId="392"/>
            <ac:picMk id="20" creationId="{00000000-0000-0000-0000-000000000000}"/>
          </ac:picMkLst>
        </pc:picChg>
      </pc:sldChg>
      <pc:sldChg chg="addSp delSp modSp add mod">
        <pc:chgData name="Shihong Duan" userId="0e40ecc899efa77d" providerId="LiveId" clId="{7C3AD472-D5C0-424D-9977-33E73F043655}" dt="2023-11-14T05:33:14.085" v="839" actId="1076"/>
        <pc:sldMkLst>
          <pc:docMk/>
          <pc:sldMk cId="3647387627" sldId="393"/>
        </pc:sldMkLst>
        <pc:spChg chg="mod">
          <ac:chgData name="Shihong Duan" userId="0e40ecc899efa77d" providerId="LiveId" clId="{7C3AD472-D5C0-424D-9977-33E73F043655}" dt="2023-11-14T05:31:22.564" v="825" actId="255"/>
          <ac:spMkLst>
            <pc:docMk/>
            <pc:sldMk cId="3647387627" sldId="393"/>
            <ac:spMk id="26" creationId="{00000000-0000-0000-0000-000000000000}"/>
          </ac:spMkLst>
        </pc:spChg>
        <pc:picChg chg="add mod">
          <ac:chgData name="Shihong Duan" userId="0e40ecc899efa77d" providerId="LiveId" clId="{7C3AD472-D5C0-424D-9977-33E73F043655}" dt="2023-11-14T05:31:46.386" v="829" actId="14100"/>
          <ac:picMkLst>
            <pc:docMk/>
            <pc:sldMk cId="3647387627" sldId="393"/>
            <ac:picMk id="2" creationId="{B1A3008A-8C1F-7CEE-A2DD-8CB287F9DA04}"/>
          </ac:picMkLst>
        </pc:picChg>
        <pc:picChg chg="del">
          <ac:chgData name="Shihong Duan" userId="0e40ecc899efa77d" providerId="LiveId" clId="{7C3AD472-D5C0-424D-9977-33E73F043655}" dt="2023-11-14T05:31:39.179" v="826" actId="478"/>
          <ac:picMkLst>
            <pc:docMk/>
            <pc:sldMk cId="3647387627" sldId="393"/>
            <ac:picMk id="3" creationId="{F6673113-F28F-B073-6991-3AF941F94FF6}"/>
          </ac:picMkLst>
        </pc:picChg>
        <pc:picChg chg="mod">
          <ac:chgData name="Shihong Duan" userId="0e40ecc899efa77d" providerId="LiveId" clId="{7C3AD472-D5C0-424D-9977-33E73F043655}" dt="2023-11-14T05:31:49.549" v="830" actId="1076"/>
          <ac:picMkLst>
            <pc:docMk/>
            <pc:sldMk cId="3647387627" sldId="393"/>
            <ac:picMk id="4" creationId="{526A4BE8-2857-3C28-37DC-5D7545E3D390}"/>
          </ac:picMkLst>
        </pc:picChg>
        <pc:picChg chg="add mod">
          <ac:chgData name="Shihong Duan" userId="0e40ecc899efa77d" providerId="LiveId" clId="{7C3AD472-D5C0-424D-9977-33E73F043655}" dt="2023-11-14T05:32:31.272" v="834" actId="14100"/>
          <ac:picMkLst>
            <pc:docMk/>
            <pc:sldMk cId="3647387627" sldId="393"/>
            <ac:picMk id="5" creationId="{E3055EC1-16DC-A187-DACF-C79C88756899}"/>
          </ac:picMkLst>
        </pc:picChg>
        <pc:picChg chg="add mod">
          <ac:chgData name="Shihong Duan" userId="0e40ecc899efa77d" providerId="LiveId" clId="{7C3AD472-D5C0-424D-9977-33E73F043655}" dt="2023-11-14T05:33:14.085" v="839" actId="1076"/>
          <ac:picMkLst>
            <pc:docMk/>
            <pc:sldMk cId="3647387627" sldId="393"/>
            <ac:picMk id="6" creationId="{4F29092A-6348-74C7-95A5-300341AAA34E}"/>
          </ac:picMkLst>
        </pc:picChg>
      </pc:sldChg>
      <pc:sldChg chg="addSp delSp modSp add mod">
        <pc:chgData name="Shihong Duan" userId="0e40ecc899efa77d" providerId="LiveId" clId="{7C3AD472-D5C0-424D-9977-33E73F043655}" dt="2023-11-14T05:33:35.632" v="844" actId="14100"/>
        <pc:sldMkLst>
          <pc:docMk/>
          <pc:sldMk cId="174470637" sldId="394"/>
        </pc:sldMkLst>
        <pc:picChg chg="add mod">
          <ac:chgData name="Shihong Duan" userId="0e40ecc899efa77d" providerId="LiveId" clId="{7C3AD472-D5C0-424D-9977-33E73F043655}" dt="2023-11-14T05:33:35.632" v="844" actId="14100"/>
          <ac:picMkLst>
            <pc:docMk/>
            <pc:sldMk cId="174470637" sldId="394"/>
            <ac:picMk id="3" creationId="{2CFE79DC-83C4-71C6-8F05-453789F6EF57}"/>
          </ac:picMkLst>
        </pc:picChg>
        <pc:picChg chg="del">
          <ac:chgData name="Shihong Duan" userId="0e40ecc899efa77d" providerId="LiveId" clId="{7C3AD472-D5C0-424D-9977-33E73F043655}" dt="2023-11-14T05:33:30.689" v="841" actId="478"/>
          <ac:picMkLst>
            <pc:docMk/>
            <pc:sldMk cId="174470637" sldId="394"/>
            <ac:picMk id="6" creationId="{4F29092A-6348-74C7-95A5-300341AAA34E}"/>
          </ac:picMkLst>
        </pc:picChg>
      </pc:sldChg>
      <pc:sldChg chg="addSp delSp modSp add mod">
        <pc:chgData name="Shihong Duan" userId="0e40ecc899efa77d" providerId="LiveId" clId="{7C3AD472-D5C0-424D-9977-33E73F043655}" dt="2023-11-14T05:35:41.487" v="863" actId="14100"/>
        <pc:sldMkLst>
          <pc:docMk/>
          <pc:sldMk cId="2650217666" sldId="395"/>
        </pc:sldMkLst>
        <pc:spChg chg="add mod">
          <ac:chgData name="Shihong Duan" userId="0e40ecc899efa77d" providerId="LiveId" clId="{7C3AD472-D5C0-424D-9977-33E73F043655}" dt="2023-11-14T05:34:23.647" v="857" actId="1076"/>
          <ac:spMkLst>
            <pc:docMk/>
            <pc:sldMk cId="2650217666" sldId="395"/>
            <ac:spMk id="7" creationId="{E5FE2D0E-933B-66EC-1EB3-27A0BB6DAC08}"/>
          </ac:spMkLst>
        </pc:spChg>
        <pc:picChg chg="del">
          <ac:chgData name="Shihong Duan" userId="0e40ecc899efa77d" providerId="LiveId" clId="{7C3AD472-D5C0-424D-9977-33E73F043655}" dt="2023-11-14T05:33:49.569" v="846" actId="478"/>
          <ac:picMkLst>
            <pc:docMk/>
            <pc:sldMk cId="2650217666" sldId="395"/>
            <ac:picMk id="3" creationId="{2CFE79DC-83C4-71C6-8F05-453789F6EF57}"/>
          </ac:picMkLst>
        </pc:picChg>
        <pc:picChg chg="add mod">
          <ac:chgData name="Shihong Duan" userId="0e40ecc899efa77d" providerId="LiveId" clId="{7C3AD472-D5C0-424D-9977-33E73F043655}" dt="2023-11-14T05:34:57.434" v="860" actId="14100"/>
          <ac:picMkLst>
            <pc:docMk/>
            <pc:sldMk cId="2650217666" sldId="395"/>
            <ac:picMk id="8" creationId="{FE69200B-5694-5885-3F0D-3F57827D6F2C}"/>
          </ac:picMkLst>
        </pc:picChg>
        <pc:picChg chg="add mod">
          <ac:chgData name="Shihong Duan" userId="0e40ecc899efa77d" providerId="LiveId" clId="{7C3AD472-D5C0-424D-9977-33E73F043655}" dt="2023-11-14T05:35:41.487" v="863" actId="14100"/>
          <ac:picMkLst>
            <pc:docMk/>
            <pc:sldMk cId="2650217666" sldId="395"/>
            <ac:picMk id="9" creationId="{C11BB924-45CE-43A2-C125-35E8039A8180}"/>
          </ac:picMkLst>
        </pc:picChg>
        <pc:picChg chg="mod">
          <ac:chgData name="Shihong Duan" userId="0e40ecc899efa77d" providerId="LiveId" clId="{7C3AD472-D5C0-424D-9977-33E73F043655}" dt="2023-11-14T05:33:53.645" v="850" actId="1076"/>
          <ac:picMkLst>
            <pc:docMk/>
            <pc:sldMk cId="2650217666" sldId="395"/>
            <ac:picMk id="20" creationId="{00000000-0000-0000-0000-000000000000}"/>
          </ac:picMkLst>
        </pc:picChg>
      </pc:sldChg>
      <pc:sldChg chg="addSp delSp modSp add mod">
        <pc:chgData name="Shihong Duan" userId="0e40ecc899efa77d" providerId="LiveId" clId="{7C3AD472-D5C0-424D-9977-33E73F043655}" dt="2023-11-14T05:36:37.566" v="886" actId="14100"/>
        <pc:sldMkLst>
          <pc:docMk/>
          <pc:sldMk cId="4046206498" sldId="396"/>
        </pc:sldMkLst>
        <pc:spChg chg="del">
          <ac:chgData name="Shihong Duan" userId="0e40ecc899efa77d" providerId="LiveId" clId="{7C3AD472-D5C0-424D-9977-33E73F043655}" dt="2023-11-14T05:36:29.443" v="882" actId="478"/>
          <ac:spMkLst>
            <pc:docMk/>
            <pc:sldMk cId="4046206498" sldId="396"/>
            <ac:spMk id="7" creationId="{E5FE2D0E-933B-66EC-1EB3-27A0BB6DAC08}"/>
          </ac:spMkLst>
        </pc:spChg>
        <pc:spChg chg="mod">
          <ac:chgData name="Shihong Duan" userId="0e40ecc899efa77d" providerId="LiveId" clId="{7C3AD472-D5C0-424D-9977-33E73F043655}" dt="2023-11-14T05:36:05.043" v="876" actId="20577"/>
          <ac:spMkLst>
            <pc:docMk/>
            <pc:sldMk cId="4046206498" sldId="396"/>
            <ac:spMk id="26" creationId="{00000000-0000-0000-0000-000000000000}"/>
          </ac:spMkLst>
        </pc:spChg>
        <pc:picChg chg="del">
          <ac:chgData name="Shihong Duan" userId="0e40ecc899efa77d" providerId="LiveId" clId="{7C3AD472-D5C0-424D-9977-33E73F043655}" dt="2023-11-14T05:36:11.681" v="879" actId="478"/>
          <ac:picMkLst>
            <pc:docMk/>
            <pc:sldMk cId="4046206498" sldId="396"/>
            <ac:picMk id="2" creationId="{B1A3008A-8C1F-7CEE-A2DD-8CB287F9DA04}"/>
          </ac:picMkLst>
        </pc:picChg>
        <pc:picChg chg="add mod">
          <ac:chgData name="Shihong Duan" userId="0e40ecc899efa77d" providerId="LiveId" clId="{7C3AD472-D5C0-424D-9977-33E73F043655}" dt="2023-11-14T05:36:37.566" v="886" actId="14100"/>
          <ac:picMkLst>
            <pc:docMk/>
            <pc:sldMk cId="4046206498" sldId="396"/>
            <ac:picMk id="3" creationId="{3BD55718-1C7B-BE50-F0B9-7EBEC00AC5FF}"/>
          </ac:picMkLst>
        </pc:picChg>
        <pc:picChg chg="del">
          <ac:chgData name="Shihong Duan" userId="0e40ecc899efa77d" providerId="LiveId" clId="{7C3AD472-D5C0-424D-9977-33E73F043655}" dt="2023-11-14T05:36:10.359" v="878" actId="478"/>
          <ac:picMkLst>
            <pc:docMk/>
            <pc:sldMk cId="4046206498" sldId="396"/>
            <ac:picMk id="4" creationId="{526A4BE8-2857-3C28-37DC-5D7545E3D390}"/>
          </ac:picMkLst>
        </pc:picChg>
        <pc:picChg chg="del">
          <ac:chgData name="Shihong Duan" userId="0e40ecc899efa77d" providerId="LiveId" clId="{7C3AD472-D5C0-424D-9977-33E73F043655}" dt="2023-11-14T05:36:08.200" v="877" actId="478"/>
          <ac:picMkLst>
            <pc:docMk/>
            <pc:sldMk cId="4046206498" sldId="396"/>
            <ac:picMk id="5" creationId="{E3055EC1-16DC-A187-DACF-C79C88756899}"/>
          </ac:picMkLst>
        </pc:picChg>
        <pc:picChg chg="del">
          <ac:chgData name="Shihong Duan" userId="0e40ecc899efa77d" providerId="LiveId" clId="{7C3AD472-D5C0-424D-9977-33E73F043655}" dt="2023-11-14T05:36:14.879" v="881" actId="478"/>
          <ac:picMkLst>
            <pc:docMk/>
            <pc:sldMk cId="4046206498" sldId="396"/>
            <ac:picMk id="8" creationId="{FE69200B-5694-5885-3F0D-3F57827D6F2C}"/>
          </ac:picMkLst>
        </pc:picChg>
        <pc:picChg chg="del">
          <ac:chgData name="Shihong Duan" userId="0e40ecc899efa77d" providerId="LiveId" clId="{7C3AD472-D5C0-424D-9977-33E73F043655}" dt="2023-11-14T05:36:13.223" v="880" actId="478"/>
          <ac:picMkLst>
            <pc:docMk/>
            <pc:sldMk cId="4046206498" sldId="396"/>
            <ac:picMk id="9" creationId="{C11BB924-45CE-43A2-C125-35E8039A8180}"/>
          </ac:picMkLst>
        </pc:picChg>
      </pc:sldChg>
      <pc:sldMasterChg chg="del delSldLayout">
        <pc:chgData name="Shihong Duan" userId="0e40ecc899efa77d" providerId="LiveId" clId="{7C3AD472-D5C0-424D-9977-33E73F043655}" dt="2023-11-14T05:36:48.826" v="887" actId="47"/>
        <pc:sldMasterMkLst>
          <pc:docMk/>
          <pc:sldMasterMk cId="0" sldId="2147483660"/>
        </pc:sldMasterMkLst>
        <pc:sldLayoutChg chg="del">
          <pc:chgData name="Shihong Duan" userId="0e40ecc899efa77d" providerId="LiveId" clId="{7C3AD472-D5C0-424D-9977-33E73F043655}" dt="2023-11-14T05:36:48.826" v="887" actId="47"/>
          <pc:sldLayoutMkLst>
            <pc:docMk/>
            <pc:sldMasterMk cId="0" sldId="2147483660"/>
            <pc:sldLayoutMk cId="0" sldId="214748366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742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168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8876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391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2734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873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1276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8690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2329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100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37898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1136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3244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06011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8818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8950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78128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6008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6850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3619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655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4651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994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2379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7051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4574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02053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708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3223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656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7360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382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696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9457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3" Type="http://schemas.openxmlformats.org/officeDocument/2006/relationships/tags" Target="../tags/tag72.xml"/><Relationship Id="rId7" Type="http://schemas.openxmlformats.org/officeDocument/2006/relationships/tags" Target="../tags/tag76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image" Target="../media/image2.png"/><Relationship Id="rId5" Type="http://schemas.openxmlformats.org/officeDocument/2006/relationships/tags" Target="../tags/tag74.xml"/><Relationship Id="rId10" Type="http://schemas.openxmlformats.org/officeDocument/2006/relationships/image" Target="../media/image1.png"/><Relationship Id="rId4" Type="http://schemas.openxmlformats.org/officeDocument/2006/relationships/tags" Target="../tags/tag73.xml"/><Relationship Id="rId9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85.xml"/><Relationship Id="rId3" Type="http://schemas.openxmlformats.org/officeDocument/2006/relationships/tags" Target="../tags/tag80.xml"/><Relationship Id="rId7" Type="http://schemas.openxmlformats.org/officeDocument/2006/relationships/tags" Target="../tags/tag84.xml"/><Relationship Id="rId12" Type="http://schemas.openxmlformats.org/officeDocument/2006/relationships/image" Target="../media/image4.pn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11" Type="http://schemas.openxmlformats.org/officeDocument/2006/relationships/image" Target="../media/image3.png"/><Relationship Id="rId5" Type="http://schemas.openxmlformats.org/officeDocument/2006/relationships/tags" Target="../tags/tag82.xml"/><Relationship Id="rId10" Type="http://schemas.openxmlformats.org/officeDocument/2006/relationships/image" Target="../media/image1.png"/><Relationship Id="rId4" Type="http://schemas.openxmlformats.org/officeDocument/2006/relationships/tags" Target="../tags/tag81.xml"/><Relationship Id="rId9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13" Type="http://schemas.openxmlformats.org/officeDocument/2006/relationships/image" Target="../media/image6.png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12" Type="http://schemas.openxmlformats.org/officeDocument/2006/relationships/image" Target="../media/image5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image" Target="../media/image1.png"/><Relationship Id="rId5" Type="http://schemas.openxmlformats.org/officeDocument/2006/relationships/tags" Target="../tags/tag90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89.xml"/><Relationship Id="rId9" Type="http://schemas.openxmlformats.org/officeDocument/2006/relationships/tags" Target="../tags/tag94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image" Target="../media/image4.png"/><Relationship Id="rId3" Type="http://schemas.openxmlformats.org/officeDocument/2006/relationships/tags" Target="../tags/tag97.xml"/><Relationship Id="rId7" Type="http://schemas.openxmlformats.org/officeDocument/2006/relationships/tags" Target="../tags/tag101.xml"/><Relationship Id="rId12" Type="http://schemas.openxmlformats.org/officeDocument/2006/relationships/image" Target="../media/image3.png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image" Target="../media/image1.png"/><Relationship Id="rId5" Type="http://schemas.openxmlformats.org/officeDocument/2006/relationships/tags" Target="../tags/tag99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98.xml"/><Relationship Id="rId9" Type="http://schemas.openxmlformats.org/officeDocument/2006/relationships/tags" Target="../tags/tag103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13" Type="http://schemas.openxmlformats.org/officeDocument/2006/relationships/image" Target="../media/image1.png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tags" Target="../tags/tag114.xml"/><Relationship Id="rId5" Type="http://schemas.openxmlformats.org/officeDocument/2006/relationships/tags" Target="../tags/tag108.xml"/><Relationship Id="rId15" Type="http://schemas.openxmlformats.org/officeDocument/2006/relationships/image" Target="../media/image4.png"/><Relationship Id="rId10" Type="http://schemas.openxmlformats.org/officeDocument/2006/relationships/tags" Target="../tags/tag113.xml"/><Relationship Id="rId4" Type="http://schemas.openxmlformats.org/officeDocument/2006/relationships/tags" Target="../tags/tag107.xml"/><Relationship Id="rId9" Type="http://schemas.openxmlformats.org/officeDocument/2006/relationships/tags" Target="../tags/tag112.xml"/><Relationship Id="rId1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17.xml"/><Relationship Id="rId7" Type="http://schemas.openxmlformats.org/officeDocument/2006/relationships/tags" Target="../tags/tag121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image" Target="../media/image8.png"/><Relationship Id="rId5" Type="http://schemas.openxmlformats.org/officeDocument/2006/relationships/tags" Target="../tags/tag119.xml"/><Relationship Id="rId10" Type="http://schemas.openxmlformats.org/officeDocument/2006/relationships/image" Target="../media/image7.png"/><Relationship Id="rId4" Type="http://schemas.openxmlformats.org/officeDocument/2006/relationships/tags" Target="../tags/tag118.xml"/><Relationship Id="rId9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4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132.xml"/><Relationship Id="rId13" Type="http://schemas.openxmlformats.org/officeDocument/2006/relationships/image" Target="../media/image4.png"/><Relationship Id="rId3" Type="http://schemas.openxmlformats.org/officeDocument/2006/relationships/tags" Target="../tags/tag127.xml"/><Relationship Id="rId7" Type="http://schemas.openxmlformats.org/officeDocument/2006/relationships/tags" Target="../tags/tag131.xml"/><Relationship Id="rId12" Type="http://schemas.openxmlformats.org/officeDocument/2006/relationships/image" Target="../media/image3.png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tags" Target="../tags/tag130.xml"/><Relationship Id="rId11" Type="http://schemas.openxmlformats.org/officeDocument/2006/relationships/image" Target="../media/image1.png"/><Relationship Id="rId5" Type="http://schemas.openxmlformats.org/officeDocument/2006/relationships/tags" Target="../tags/tag129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28.xml"/><Relationship Id="rId9" Type="http://schemas.openxmlformats.org/officeDocument/2006/relationships/tags" Target="../tags/tag133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141.xml"/><Relationship Id="rId3" Type="http://schemas.openxmlformats.org/officeDocument/2006/relationships/tags" Target="../tags/tag136.xml"/><Relationship Id="rId7" Type="http://schemas.openxmlformats.org/officeDocument/2006/relationships/tags" Target="../tags/tag140.xml"/><Relationship Id="rId12" Type="http://schemas.openxmlformats.org/officeDocument/2006/relationships/image" Target="../media/image4.png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tags" Target="../tags/tag139.xml"/><Relationship Id="rId11" Type="http://schemas.openxmlformats.org/officeDocument/2006/relationships/image" Target="../media/image3.png"/><Relationship Id="rId5" Type="http://schemas.openxmlformats.org/officeDocument/2006/relationships/tags" Target="../tags/tag138.xml"/><Relationship Id="rId10" Type="http://schemas.openxmlformats.org/officeDocument/2006/relationships/image" Target="../media/image1.png"/><Relationship Id="rId4" Type="http://schemas.openxmlformats.org/officeDocument/2006/relationships/tags" Target="../tags/tag137.xml"/><Relationship Id="rId9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44.xml"/><Relationship Id="rId7" Type="http://schemas.openxmlformats.org/officeDocument/2006/relationships/tags" Target="../tags/tag148.xml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tags" Target="../tags/tag147.xml"/><Relationship Id="rId11" Type="http://schemas.openxmlformats.org/officeDocument/2006/relationships/image" Target="../media/image4.png"/><Relationship Id="rId5" Type="http://schemas.openxmlformats.org/officeDocument/2006/relationships/tags" Target="../tags/tag146.xml"/><Relationship Id="rId10" Type="http://schemas.openxmlformats.org/officeDocument/2006/relationships/image" Target="../media/image3.png"/><Relationship Id="rId4" Type="http://schemas.openxmlformats.org/officeDocument/2006/relationships/tags" Target="../tags/tag145.xml"/><Relationship Id="rId9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156.xml"/><Relationship Id="rId13" Type="http://schemas.openxmlformats.org/officeDocument/2006/relationships/image" Target="../media/image9.png"/><Relationship Id="rId3" Type="http://schemas.openxmlformats.org/officeDocument/2006/relationships/tags" Target="../tags/tag151.xml"/><Relationship Id="rId7" Type="http://schemas.openxmlformats.org/officeDocument/2006/relationships/tags" Target="../tags/tag155.xml"/><Relationship Id="rId12" Type="http://schemas.openxmlformats.org/officeDocument/2006/relationships/image" Target="../media/image1.png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6" Type="http://schemas.openxmlformats.org/officeDocument/2006/relationships/tags" Target="../tags/tag154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153.xml"/><Relationship Id="rId10" Type="http://schemas.openxmlformats.org/officeDocument/2006/relationships/tags" Target="../tags/tag158.xml"/><Relationship Id="rId4" Type="http://schemas.openxmlformats.org/officeDocument/2006/relationships/tags" Target="../tags/tag152.xml"/><Relationship Id="rId9" Type="http://schemas.openxmlformats.org/officeDocument/2006/relationships/tags" Target="../tags/tag157.xml"/><Relationship Id="rId14" Type="http://schemas.openxmlformats.org/officeDocument/2006/relationships/image" Target="../media/image10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61.xml"/><Relationship Id="rId7" Type="http://schemas.openxmlformats.org/officeDocument/2006/relationships/tags" Target="../tags/tag165.xml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tags" Target="../tags/tag164.xml"/><Relationship Id="rId11" Type="http://schemas.openxmlformats.org/officeDocument/2006/relationships/image" Target="../media/image4.png"/><Relationship Id="rId5" Type="http://schemas.openxmlformats.org/officeDocument/2006/relationships/tags" Target="../tags/tag163.xml"/><Relationship Id="rId10" Type="http://schemas.openxmlformats.org/officeDocument/2006/relationships/image" Target="../media/image3.png"/><Relationship Id="rId4" Type="http://schemas.openxmlformats.org/officeDocument/2006/relationships/tags" Target="../tags/tag162.xml"/><Relationship Id="rId9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173.xml"/><Relationship Id="rId3" Type="http://schemas.openxmlformats.org/officeDocument/2006/relationships/tags" Target="../tags/tag168.xml"/><Relationship Id="rId7" Type="http://schemas.openxmlformats.org/officeDocument/2006/relationships/tags" Target="../tags/tag172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tags" Target="../tags/tag171.xml"/><Relationship Id="rId11" Type="http://schemas.openxmlformats.org/officeDocument/2006/relationships/image" Target="../media/image3.png"/><Relationship Id="rId5" Type="http://schemas.openxmlformats.org/officeDocument/2006/relationships/tags" Target="../tags/tag170.xml"/><Relationship Id="rId10" Type="http://schemas.openxmlformats.org/officeDocument/2006/relationships/image" Target="../media/image1.png"/><Relationship Id="rId4" Type="http://schemas.openxmlformats.org/officeDocument/2006/relationships/tags" Target="../tags/tag169.xml"/><Relationship Id="rId9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181.xml"/><Relationship Id="rId3" Type="http://schemas.openxmlformats.org/officeDocument/2006/relationships/tags" Target="../tags/tag176.xml"/><Relationship Id="rId7" Type="http://schemas.openxmlformats.org/officeDocument/2006/relationships/tags" Target="../tags/tag180.xml"/><Relationship Id="rId12" Type="http://schemas.openxmlformats.org/officeDocument/2006/relationships/image" Target="../media/image3.png"/><Relationship Id="rId2" Type="http://schemas.openxmlformats.org/officeDocument/2006/relationships/tags" Target="../tags/tag175.xml"/><Relationship Id="rId1" Type="http://schemas.openxmlformats.org/officeDocument/2006/relationships/tags" Target="../tags/tag174.xml"/><Relationship Id="rId6" Type="http://schemas.openxmlformats.org/officeDocument/2006/relationships/tags" Target="../tags/tag179.xml"/><Relationship Id="rId11" Type="http://schemas.openxmlformats.org/officeDocument/2006/relationships/image" Target="../media/image1.png"/><Relationship Id="rId5" Type="http://schemas.openxmlformats.org/officeDocument/2006/relationships/tags" Target="../tags/tag178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77.xml"/><Relationship Id="rId9" Type="http://schemas.openxmlformats.org/officeDocument/2006/relationships/tags" Target="../tags/tag18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90.xml"/><Relationship Id="rId3" Type="http://schemas.openxmlformats.org/officeDocument/2006/relationships/tags" Target="../tags/tag185.xml"/><Relationship Id="rId7" Type="http://schemas.openxmlformats.org/officeDocument/2006/relationships/tags" Target="../tags/tag189.xml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6" Type="http://schemas.openxmlformats.org/officeDocument/2006/relationships/tags" Target="../tags/tag188.xml"/><Relationship Id="rId5" Type="http://schemas.openxmlformats.org/officeDocument/2006/relationships/tags" Target="../tags/tag187.xml"/><Relationship Id="rId10" Type="http://schemas.openxmlformats.org/officeDocument/2006/relationships/image" Target="../media/image1.png"/><Relationship Id="rId4" Type="http://schemas.openxmlformats.org/officeDocument/2006/relationships/tags" Target="../tags/tag186.xml"/><Relationship Id="rId9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198.xml"/><Relationship Id="rId3" Type="http://schemas.openxmlformats.org/officeDocument/2006/relationships/tags" Target="../tags/tag193.xml"/><Relationship Id="rId7" Type="http://schemas.openxmlformats.org/officeDocument/2006/relationships/tags" Target="../tags/tag197.xml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6" Type="http://schemas.openxmlformats.org/officeDocument/2006/relationships/tags" Target="../tags/tag196.xml"/><Relationship Id="rId5" Type="http://schemas.openxmlformats.org/officeDocument/2006/relationships/tags" Target="../tags/tag195.xml"/><Relationship Id="rId10" Type="http://schemas.openxmlformats.org/officeDocument/2006/relationships/image" Target="../media/image1.png"/><Relationship Id="rId4" Type="http://schemas.openxmlformats.org/officeDocument/2006/relationships/tags" Target="../tags/tag194.xml"/><Relationship Id="rId9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206.xml"/><Relationship Id="rId3" Type="http://schemas.openxmlformats.org/officeDocument/2006/relationships/tags" Target="../tags/tag201.xml"/><Relationship Id="rId7" Type="http://schemas.openxmlformats.org/officeDocument/2006/relationships/tags" Target="../tags/tag205.xml"/><Relationship Id="rId12" Type="http://schemas.openxmlformats.org/officeDocument/2006/relationships/image" Target="../media/image1.png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6" Type="http://schemas.openxmlformats.org/officeDocument/2006/relationships/tags" Target="../tags/tag204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203.xml"/><Relationship Id="rId10" Type="http://schemas.openxmlformats.org/officeDocument/2006/relationships/tags" Target="../tags/tag208.xml"/><Relationship Id="rId4" Type="http://schemas.openxmlformats.org/officeDocument/2006/relationships/tags" Target="../tags/tag202.xml"/><Relationship Id="rId9" Type="http://schemas.openxmlformats.org/officeDocument/2006/relationships/tags" Target="../tags/tag207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216.xml"/><Relationship Id="rId3" Type="http://schemas.openxmlformats.org/officeDocument/2006/relationships/tags" Target="../tags/tag211.xml"/><Relationship Id="rId7" Type="http://schemas.openxmlformats.org/officeDocument/2006/relationships/tags" Target="../tags/tag215.xml"/><Relationship Id="rId2" Type="http://schemas.openxmlformats.org/officeDocument/2006/relationships/tags" Target="../tags/tag210.xml"/><Relationship Id="rId1" Type="http://schemas.openxmlformats.org/officeDocument/2006/relationships/tags" Target="../tags/tag209.xml"/><Relationship Id="rId6" Type="http://schemas.openxmlformats.org/officeDocument/2006/relationships/tags" Target="../tags/tag214.xml"/><Relationship Id="rId11" Type="http://schemas.openxmlformats.org/officeDocument/2006/relationships/image" Target="../media/image4.png"/><Relationship Id="rId5" Type="http://schemas.openxmlformats.org/officeDocument/2006/relationships/tags" Target="../tags/tag213.xml"/><Relationship Id="rId10" Type="http://schemas.openxmlformats.org/officeDocument/2006/relationships/image" Target="../media/image1.png"/><Relationship Id="rId4" Type="http://schemas.openxmlformats.org/officeDocument/2006/relationships/tags" Target="../tags/tag212.xml"/><Relationship Id="rId9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3712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-635"/>
            <a:ext cx="12192000" cy="6858318"/>
          </a:xfrm>
          <a:prstGeom prst="rect">
            <a:avLst/>
          </a:prstGeom>
        </p:spPr>
      </p:pic>
      <p:pic>
        <p:nvPicPr>
          <p:cNvPr id="5" name="图片 4" descr="NO.26-2_封面页装饰2 副本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5857968" cy="6857365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 2"/>
          <p:cNvSpPr>
            <a:spLocks noGrp="1"/>
          </p:cNvSpPr>
          <p:nvPr>
            <p:ph type="ctrTitle" idx="2" hasCustomPrompt="1"/>
            <p:custDataLst>
              <p:tags r:id="rId6"/>
            </p:custDataLst>
          </p:nvPr>
        </p:nvSpPr>
        <p:spPr>
          <a:xfrm>
            <a:off x="6170294" y="2123107"/>
            <a:ext cx="5199177" cy="2893695"/>
          </a:xfrm>
        </p:spPr>
        <p:txBody>
          <a:bodyPr vert="horz" wrap="square" lIns="101600" tIns="38100" rIns="76200" bIns="38100" rtlCol="0" anchor="ctr" anchorCtr="0">
            <a:normAutofit/>
          </a:bodyPr>
          <a:lstStyle>
            <a:lvl1pPr marL="0" marR="0" algn="l" defTabSz="914400" rtl="0" eaLnBrk="1" fontAlgn="auto" latinLnBrk="0" hangingPunct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00" b="1" i="0" u="none" strike="noStrike" kern="0" cap="none" spc="0" normalizeH="0" baseline="0" noProof="1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Arial" panose="020B0604020202020204" pitchFamily="34" charset="0"/>
                <a:ea typeface="汉仪综艺体简" charset="0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  <p:sp>
        <p:nvSpPr>
          <p:cNvPr id="3" name="副标题 3"/>
          <p:cNvSpPr>
            <a:spLocks noGrp="1"/>
          </p:cNvSpPr>
          <p:nvPr>
            <p:ph type="subTitle" idx="3" hasCustomPrompt="1"/>
            <p:custDataLst>
              <p:tags r:id="rId7"/>
            </p:custDataLst>
          </p:nvPr>
        </p:nvSpPr>
        <p:spPr>
          <a:xfrm>
            <a:off x="6170294" y="1406936"/>
            <a:ext cx="5199177" cy="625366"/>
          </a:xfrm>
        </p:spPr>
        <p:txBody>
          <a:bodyPr vert="horz" wrap="square" lIns="101600" tIns="0" rIns="82550" bIns="0" rtlCol="0" anchor="b" anchorCtr="0">
            <a:normAutofit/>
          </a:bodyPr>
          <a:lstStyle>
            <a:lvl1pPr marL="0" marR="0" indent="-22860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1800" b="0" i="0" u="none" strike="noStrike" kern="0" cap="none" spc="1000" normalizeH="0" baseline="0" noProof="1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汉仪旗黑-55简" panose="00020600040101010101" charset="-122"/>
                <a:cs typeface="汉仪旗黑-35S" panose="00020600040101010101" charset="-122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  <p:sp>
        <p:nvSpPr>
          <p:cNvPr id="6" name="文本占位符 4"/>
          <p:cNvSpPr>
            <a:spLocks noGrp="1"/>
          </p:cNvSpPr>
          <p:nvPr>
            <p:ph type="body" idx="4" hasCustomPrompt="1"/>
            <p:custDataLst>
              <p:tags r:id="rId8"/>
            </p:custDataLst>
          </p:nvPr>
        </p:nvSpPr>
        <p:spPr>
          <a:xfrm>
            <a:off x="6170294" y="5190157"/>
            <a:ext cx="5199177" cy="911703"/>
          </a:xfrm>
        </p:spPr>
        <p:txBody>
          <a:bodyPr vert="horz" wrap="square" lIns="101600" tIns="0" rIns="82550" bIns="0" rtlCol="0" anchor="t" anchorCtr="0">
            <a:normAutofit/>
          </a:bodyPr>
          <a:lstStyle>
            <a:lvl1pPr marL="0" marR="0" indent="-228600" algn="l" defTabSz="914400" rtl="0" eaLnBrk="1" fontAlgn="auto" latinLnBrk="0" hangingPunct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1600" b="0" i="0" u="none" strike="noStrike" kern="0" cap="none" spc="0" normalizeH="0" baseline="0" noProof="1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汉仪旗黑-55简" panose="00020600040101010101" charset="-122"/>
                <a:cs typeface="+mj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8" name="图片 7" descr="NO.26-2_正文页装饰2"/>
          <p:cNvPicPr preferRelativeResize="0"/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7" name="图片 6" descr="NO.26-2_正文页装饰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-635"/>
            <a:ext cx="12192000" cy="6858318"/>
          </a:xfrm>
          <a:prstGeom prst="rect">
            <a:avLst/>
          </a:prstGeom>
        </p:spPr>
      </p:pic>
      <p:pic>
        <p:nvPicPr>
          <p:cNvPr id="3" name="图片 2" descr="NO.26-2_章节页装饰1"/>
          <p:cNvPicPr preferRelativeResize="0"/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742170" y="911"/>
            <a:ext cx="2437752" cy="6856178"/>
          </a:xfrm>
          <a:prstGeom prst="rect">
            <a:avLst/>
          </a:prstGeom>
        </p:spPr>
      </p:pic>
      <p:pic>
        <p:nvPicPr>
          <p:cNvPr id="2" name="图片 1" descr="NO.26-2_章节页装饰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423376" y="895350"/>
            <a:ext cx="4781324" cy="5073333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副标题 1"/>
          <p:cNvSpPr>
            <a:spLocks noGrp="1"/>
          </p:cNvSpPr>
          <p:nvPr>
            <p:ph type="subTitle" idx="3" hasCustomPrompt="1"/>
            <p:custDataLst>
              <p:tags r:id="rId7"/>
            </p:custDataLst>
          </p:nvPr>
        </p:nvSpPr>
        <p:spPr>
          <a:xfrm>
            <a:off x="752826" y="4191479"/>
            <a:ext cx="5311655" cy="762000"/>
          </a:xfrm>
        </p:spPr>
        <p:txBody>
          <a:bodyPr vert="horz" wrap="square" lIns="101600" tIns="0" rIns="82550" bIns="0" rtlCol="0" anchor="ctr" anchorCtr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4100" b="0" i="0" u="none" strike="noStrike" kern="1200" cap="none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  <p:sp>
        <p:nvSpPr>
          <p:cNvPr id="9" name="标题 2"/>
          <p:cNvSpPr>
            <a:spLocks noGrp="1"/>
          </p:cNvSpPr>
          <p:nvPr>
            <p:ph type="ctrTitle" idx="4" hasCustomPrompt="1"/>
            <p:custDataLst>
              <p:tags r:id="rId8"/>
            </p:custDataLst>
          </p:nvPr>
        </p:nvSpPr>
        <p:spPr>
          <a:xfrm>
            <a:off x="751205" y="2693456"/>
            <a:ext cx="5313271" cy="1295400"/>
          </a:xfrm>
        </p:spPr>
        <p:txBody>
          <a:bodyPr vert="horz" wrap="square" lIns="101600" tIns="38100" rIns="76200" bIns="3810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7400" b="1" i="0" u="none" strike="noStrike" kern="1200" cap="none" spc="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综艺体简" charset="0"/>
                <a:cs typeface="汉仪综艺体简" charset="0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  <p:sp>
        <p:nvSpPr>
          <p:cNvPr id="10" name="文本占位符 3"/>
          <p:cNvSpPr>
            <a:spLocks noGrp="1"/>
          </p:cNvSpPr>
          <p:nvPr>
            <p:ph type="body" idx="5" hasCustomPrompt="1"/>
            <p:custDataLst>
              <p:tags r:id="rId9"/>
            </p:custDataLst>
          </p:nvPr>
        </p:nvSpPr>
        <p:spPr>
          <a:xfrm>
            <a:off x="778763" y="5238751"/>
            <a:ext cx="3277493" cy="761999"/>
          </a:xfrm>
        </p:spPr>
        <p:txBody>
          <a:bodyPr vert="horz" wrap="square" lIns="101600" tIns="0" rIns="82550" bIns="0" rtlCol="0" anchor="t" anchorCtr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9" name="图片 8" descr="NO.26-2_正文页装饰2"/>
          <p:cNvPicPr preferRelativeResize="0"/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8" name="图片 7" descr="NO.26-2_正文页装饰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11" name="图片 10" descr="NO.26-2_正文页装饰2"/>
          <p:cNvPicPr preferRelativeResize="0"/>
          <p:nvPr>
            <p:custDataLst>
              <p:tags r:id="rId2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10" name="图片 9" descr="NO.26-2_正文页装饰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7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8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0" y="-318"/>
            <a:ext cx="12192000" cy="6858635"/>
          </a:xfrm>
          <a:prstGeom prst="rect">
            <a:avLst/>
          </a:prstGeom>
        </p:spPr>
      </p:pic>
      <p:pic>
        <p:nvPicPr>
          <p:cNvPr id="7" name="图片 6" descr="NO.26-2_目录页装饰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5388868"/>
            <a:ext cx="2132952" cy="1469132"/>
          </a:xfrm>
          <a:prstGeom prst="rect">
            <a:avLst/>
          </a:prstGeom>
        </p:spPr>
      </p:pic>
      <p:pic>
        <p:nvPicPr>
          <p:cNvPr id="6" name="图片 5" descr="NO.26-2_目录页装饰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445375" y="0"/>
            <a:ext cx="4746625" cy="44114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9" name="图片 8" descr="NO.26-2_正文页装饰2"/>
          <p:cNvPicPr preferRelativeResize="0"/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8" name="图片 7" descr="NO.26-2_正文页装饰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2023/11/14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8" name="图片 7" descr="NO.26-2_正文页装饰2"/>
          <p:cNvPicPr preferRelativeResize="0"/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7" name="图片 6" descr="NO.26-2_正文页装饰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4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5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6" name="图片 5" descr="NO.26-2_正文页装饰2"/>
          <p:cNvPicPr preferRelativeResize="0"/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2" name="图片 1" descr="NO.26-2_正文页装饰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318"/>
          </a:xfrm>
          <a:prstGeom prst="rect">
            <a:avLst/>
          </a:prstGeom>
        </p:spPr>
      </p:pic>
      <p:pic>
        <p:nvPicPr>
          <p:cNvPr id="6" name="图片 5" descr="NO.26-2_结束页装饰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0" y="994"/>
            <a:ext cx="4381500" cy="6856013"/>
          </a:xfrm>
          <a:prstGeom prst="rect">
            <a:avLst/>
          </a:prstGeom>
        </p:spPr>
      </p:pic>
      <p:pic>
        <p:nvPicPr>
          <p:cNvPr id="2" name="图片 1" descr="NO.26-2_结束页装饰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3435350" y="1333500"/>
            <a:ext cx="1682750" cy="4191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2"/>
          <p:cNvSpPr>
            <a:spLocks noGrp="1"/>
          </p:cNvSpPr>
          <p:nvPr>
            <p:ph type="title" idx="1" hasCustomPrompt="1"/>
            <p:custDataLst>
              <p:tags r:id="rId7"/>
            </p:custDataLst>
          </p:nvPr>
        </p:nvSpPr>
        <p:spPr>
          <a:xfrm>
            <a:off x="4302456" y="2303241"/>
            <a:ext cx="7401217" cy="2122805"/>
          </a:xfrm>
        </p:spPr>
        <p:txBody>
          <a:bodyPr vert="horz" wrap="square" lIns="90000" tIns="45720" rIns="0" bIns="45720" rtlCol="0" anchor="ctr" anchorCtr="0">
            <a:normAutofit/>
          </a:bodyPr>
          <a:lstStyle>
            <a:lvl1pPr marL="0" marR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6400" b="0" i="0" u="none" strike="noStrike" kern="1200" cap="none" spc="150" normalizeH="0" baseline="0" noProof="1" dirty="0">
                <a:ln>
                  <a:solidFill>
                    <a:schemeClr val="dk1">
                      <a:lumMod val="85000"/>
                      <a:lumOff val="15000"/>
                    </a:schemeClr>
                  </a:solidFill>
                </a:ln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综艺体简" charset="0"/>
                <a:cs typeface="汉仪综艺体简" charset="0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  <p:sp>
        <p:nvSpPr>
          <p:cNvPr id="9" name="文本占位符 3"/>
          <p:cNvSpPr>
            <a:spLocks noGrp="1"/>
          </p:cNvSpPr>
          <p:nvPr>
            <p:ph type="body" idx="2" hasCustomPrompt="1"/>
            <p:custDataLst>
              <p:tags r:id="rId8"/>
            </p:custDataLst>
          </p:nvPr>
        </p:nvSpPr>
        <p:spPr>
          <a:xfrm>
            <a:off x="6613855" y="425450"/>
            <a:ext cx="5089817" cy="1852391"/>
          </a:xfrm>
        </p:spPr>
        <p:txBody>
          <a:bodyPr vert="horz" wrap="square" lIns="101600" tIns="0" rIns="82550" bIns="0" rtlCol="0" anchor="ctr" anchorCtr="0">
            <a:normAutofit/>
          </a:bodyPr>
          <a:lstStyle>
            <a:lvl1pPr marL="0" marR="0" indent="-2286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6000" b="0" i="0" u="none" strike="noStrike" kern="1200" cap="none" spc="0" normalizeH="0" baseline="0" noProof="1" dirty="0">
                <a:ln>
                  <a:solidFill>
                    <a:schemeClr val="dk1">
                      <a:lumMod val="85000"/>
                      <a:lumOff val="15000"/>
                    </a:schemeClr>
                  </a:solidFill>
                </a:ln>
                <a:noFill/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</a:p>
        </p:txBody>
      </p:sp>
      <p:sp>
        <p:nvSpPr>
          <p:cNvPr id="10" name="副标题 4"/>
          <p:cNvSpPr>
            <a:spLocks noGrp="1"/>
          </p:cNvSpPr>
          <p:nvPr>
            <p:ph type="subTitle" idx="3" hasCustomPrompt="1"/>
            <p:custDataLst>
              <p:tags r:id="rId9"/>
            </p:custDataLst>
          </p:nvPr>
        </p:nvSpPr>
        <p:spPr>
          <a:xfrm>
            <a:off x="4302455" y="4609561"/>
            <a:ext cx="7401217" cy="926195"/>
          </a:xfrm>
        </p:spPr>
        <p:txBody>
          <a:bodyPr vert="horz" wrap="square" lIns="90000" tIns="45720" rIns="0" bIns="45720" rtlCol="0" anchor="t" anchorCtr="0">
            <a:normAutofit/>
          </a:bodyPr>
          <a:lstStyle>
            <a:lvl1pPr marL="0" marR="0" indent="-2286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2600" b="0" i="0" u="none" strike="noStrike" kern="1200" cap="none" spc="1000" normalizeH="0" baseline="0" noProof="1" dirty="0">
                <a:ln>
                  <a:solidFill>
                    <a:schemeClr val="dk1">
                      <a:lumMod val="85000"/>
                      <a:lumOff val="15000"/>
                    </a:schemeClr>
                  </a:solidFill>
                </a:ln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  <p:sp>
        <p:nvSpPr>
          <p:cNvPr id="11" name="文本占位符 5"/>
          <p:cNvSpPr>
            <a:spLocks noGrp="1"/>
          </p:cNvSpPr>
          <p:nvPr>
            <p:ph type="body" idx="4" hasCustomPrompt="1"/>
            <p:custDataLst>
              <p:tags r:id="rId10"/>
            </p:custDataLst>
          </p:nvPr>
        </p:nvSpPr>
        <p:spPr>
          <a:xfrm>
            <a:off x="6915480" y="5671011"/>
            <a:ext cx="4714532" cy="761539"/>
          </a:xfrm>
        </p:spPr>
        <p:txBody>
          <a:bodyPr vert="horz" wrap="square" lIns="90000" tIns="45720" rIns="0" bIns="45720" rtlCol="0" anchor="t" anchorCtr="0">
            <a:normAutofit/>
          </a:bodyPr>
          <a:lstStyle>
            <a:lvl1pPr marL="0" marR="0" indent="-2286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2000" b="0" i="0" u="none" strike="noStrike" kern="1200" cap="none" spc="300" normalizeH="0" baseline="0" noProof="1" dirty="0">
                <a:ln>
                  <a:solidFill>
                    <a:schemeClr val="dk1">
                      <a:lumMod val="85000"/>
                      <a:lumOff val="15000"/>
                    </a:schemeClr>
                  </a:solidFill>
                </a:ln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汉仪旗黑-60S" panose="00020600040101010101" charset="-122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7" name="图片 6" descr="NO.26-2_正文页装饰2"/>
          <p:cNvPicPr preferRelativeResize="0"/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6" name="图片 5" descr="NO.26-2_正文页装饰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8" name="图片 7" descr="NO.26-2_正文页装饰2"/>
          <p:cNvPicPr preferRelativeResize="0"/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299"/>
            <a:ext cx="12193194" cy="6857401"/>
          </a:xfrm>
          <a:prstGeom prst="rect">
            <a:avLst/>
          </a:prstGeom>
        </p:spPr>
      </p:pic>
      <p:pic>
        <p:nvPicPr>
          <p:cNvPr id="8" name="图片 7" descr="NO.26-2_正文页装饰2"/>
          <p:cNvPicPr preferRelativeResize="0"/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2067270" y="724"/>
            <a:ext cx="125987" cy="6856552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299"/>
            <a:ext cx="12193194" cy="6857401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-1270" y="5029201"/>
            <a:ext cx="12192000" cy="1828799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299"/>
            <a:ext cx="12193194" cy="6857401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958589"/>
            <a:ext cx="12192000" cy="4939553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NO.26-2_正文页装饰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1785031" cy="11352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2023/11/14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7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tags" Target="../tags/tag6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tags" Target="../tags/tag6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tags" Target="../tags/tag6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tags" Target="../tags/tag68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tags" Target="../tags/tag67.xml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tags" Target="../tags/tag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1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汉仪旗黑-55简" panose="00020600040101010101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旗黑-55简" panose="00020600040101010101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旗黑-55简" panose="00020600040101010101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旗黑-55简" panose="00020600040101010101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旗黑-55简" panose="00020600040101010101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旗黑-55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224.xml"/><Relationship Id="rId3" Type="http://schemas.openxmlformats.org/officeDocument/2006/relationships/tags" Target="../tags/tag219.xml"/><Relationship Id="rId7" Type="http://schemas.openxmlformats.org/officeDocument/2006/relationships/tags" Target="../tags/tag223.xml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6" Type="http://schemas.openxmlformats.org/officeDocument/2006/relationships/tags" Target="../tags/tag222.xml"/><Relationship Id="rId5" Type="http://schemas.openxmlformats.org/officeDocument/2006/relationships/tags" Target="../tags/tag221.xml"/><Relationship Id="rId10" Type="http://schemas.openxmlformats.org/officeDocument/2006/relationships/image" Target="../media/image11.png"/><Relationship Id="rId4" Type="http://schemas.openxmlformats.org/officeDocument/2006/relationships/tags" Target="../tags/tag220.xml"/><Relationship Id="rId9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2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>
            <p:custDataLst>
              <p:tags r:id="rId2"/>
            </p:custDataLst>
          </p:nvPr>
        </p:nvGrpSpPr>
        <p:grpSpPr>
          <a:xfrm>
            <a:off x="6344919" y="1178336"/>
            <a:ext cx="566420" cy="124460"/>
            <a:chOff x="2186" y="2928"/>
            <a:chExt cx="892" cy="196"/>
          </a:xfrm>
        </p:grpSpPr>
        <p:sp>
          <p:nvSpPr>
            <p:cNvPr id="25" name="椭圆 24"/>
            <p:cNvSpPr/>
            <p:nvPr>
              <p:custDataLst>
                <p:tags r:id="rId6"/>
              </p:custDataLst>
            </p:nvPr>
          </p:nvSpPr>
          <p:spPr>
            <a:xfrm>
              <a:off x="2186" y="2932"/>
              <a:ext cx="188" cy="188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25000" lnSpcReduction="20000"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endParaRPr>
            </a:p>
          </p:txBody>
        </p:sp>
        <p:sp>
          <p:nvSpPr>
            <p:cNvPr id="26" name="椭圆 25"/>
            <p:cNvSpPr/>
            <p:nvPr>
              <p:custDataLst>
                <p:tags r:id="rId7"/>
              </p:custDataLst>
            </p:nvPr>
          </p:nvSpPr>
          <p:spPr>
            <a:xfrm>
              <a:off x="2538" y="2928"/>
              <a:ext cx="188" cy="188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25000" lnSpcReduction="20000"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endParaRPr>
            </a:p>
          </p:txBody>
        </p:sp>
        <p:sp>
          <p:nvSpPr>
            <p:cNvPr id="27" name="椭圆 26"/>
            <p:cNvSpPr/>
            <p:nvPr>
              <p:custDataLst>
                <p:tags r:id="rId8"/>
              </p:custDataLst>
            </p:nvPr>
          </p:nvSpPr>
          <p:spPr>
            <a:xfrm>
              <a:off x="2890" y="2936"/>
              <a:ext cx="188" cy="188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25000" lnSpcReduction="20000"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ctrTitle" idx="2"/>
            <p:custDataLst>
              <p:tags r:id="rId3"/>
            </p:custDataLst>
          </p:nvPr>
        </p:nvSpPr>
        <p:spPr/>
        <p:txBody>
          <a:bodyPr/>
          <a:lstStyle/>
          <a:p>
            <a:r>
              <a:rPr sz="3800" dirty="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第</a:t>
            </a:r>
            <a:r>
              <a:rPr lang="en-US" altLang="zh-CN" sz="3800" dirty="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1</a:t>
            </a:r>
            <a:r>
              <a:rPr sz="3800" dirty="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部分</a:t>
            </a:r>
            <a:r>
              <a:rPr lang="en-US" altLang="zh-CN" sz="3800" dirty="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 </a:t>
            </a:r>
            <a:r>
              <a:rPr sz="3800" dirty="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强化学习基本概念和工具</a:t>
            </a:r>
            <a:endParaRPr lang="zh-CN" altLang="en-US" sz="3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副标题 6"/>
          <p:cNvSpPr>
            <a:spLocks noGrp="1"/>
          </p:cNvSpPr>
          <p:nvPr>
            <p:ph type="subTitle" idx="3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sz="2000" dirty="0" err="1">
                <a:sym typeface="+mn-ea"/>
              </a:rPr>
              <a:t>强化学习实践</a:t>
            </a:r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4"/>
            <p:custDataLst>
              <p:tags r:id="rId5"/>
            </p:custDataLst>
          </p:nvPr>
        </p:nvSpPr>
        <p:spPr>
          <a:xfrm>
            <a:off x="6344920" y="4800600"/>
            <a:ext cx="4156710" cy="814705"/>
          </a:xfrm>
        </p:spPr>
        <p:txBody>
          <a:bodyPr/>
          <a:lstStyle/>
          <a:p>
            <a:pPr indent="0">
              <a:buBlip>
                <a:blip r:embed="rId10"/>
              </a:buBlip>
            </a:pPr>
            <a:r>
              <a:rPr lang="en-US" altLang="zh-CN" sz="2000" dirty="0">
                <a:sym typeface="+mn-ea"/>
              </a:rPr>
              <a:t> </a:t>
            </a:r>
            <a:r>
              <a:rPr sz="2000" dirty="0">
                <a:sym typeface="+mn-ea"/>
              </a:rPr>
              <a:t>强化学习基本概念</a:t>
            </a:r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</a:endParaRPr>
          </a:p>
          <a:p>
            <a:pPr indent="0">
              <a:buBlip>
                <a:blip r:embed="rId10"/>
              </a:buBlip>
            </a:pPr>
            <a:r>
              <a:rPr lang="en-US" altLang="zh-CN" sz="2000" dirty="0">
                <a:sym typeface="+mn-ea"/>
              </a:rPr>
              <a:t> </a:t>
            </a:r>
            <a:r>
              <a:rPr sz="2000" u="sng" dirty="0">
                <a:solidFill>
                  <a:srgbClr val="FF0000"/>
                </a:solidFill>
                <a:sym typeface="+mn-ea"/>
              </a:rPr>
              <a:t>强化学习的目标和求解工具</a:t>
            </a:r>
            <a:endParaRPr lang="zh-CN" altLang="en-US" sz="2000" u="sng" dirty="0">
              <a:solidFill>
                <a:srgbClr val="FF0000"/>
              </a:solidFill>
            </a:endParaRPr>
          </a:p>
          <a:p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35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Motivating example 2: How to calculate return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6AFFA91-193D-23ED-5307-14E5791D4E5A}"/>
              </a:ext>
            </a:extLst>
          </p:cNvPr>
          <p:cNvSpPr txBox="1"/>
          <p:nvPr/>
        </p:nvSpPr>
        <p:spPr>
          <a:xfrm>
            <a:off x="223528" y="773025"/>
            <a:ext cx="96635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Method 2: 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v</a:t>
            </a:r>
            <a:r>
              <a:rPr lang="en-US" altLang="zh-CN" sz="2400" i="1" baseline="-25000" dirty="0">
                <a:solidFill>
                  <a:srgbClr val="000000"/>
                </a:solidFill>
                <a:effectLst/>
                <a:latin typeface="CMMI7"/>
              </a:rPr>
              <a:t>i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obtained is related with some other </a:t>
            </a:r>
            <a:r>
              <a:rPr lang="en-US" altLang="zh-CN" sz="2400" i="1" dirty="0" err="1">
                <a:solidFill>
                  <a:srgbClr val="000000"/>
                </a:solidFill>
                <a:effectLst/>
                <a:latin typeface="CMMI10"/>
              </a:rPr>
              <a:t>s</a:t>
            </a:r>
            <a:r>
              <a:rPr lang="en-US" altLang="zh-CN" sz="2400" i="1" baseline="-25000" dirty="0" err="1">
                <a:solidFill>
                  <a:srgbClr val="000000"/>
                </a:solidFill>
                <a:latin typeface="CMMI7"/>
              </a:rPr>
              <a:t>j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7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(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j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R10"/>
              </a:rPr>
              <a:t>≠ 1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,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R10"/>
              </a:rPr>
              <a:t>2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,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R10"/>
              </a:rPr>
              <a:t>3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,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R10"/>
              </a:rPr>
              <a:t>4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89CC6F4-E3F0-4592-5551-9A428A771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35" y="1319586"/>
            <a:ext cx="4468166" cy="181905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86D15FA-3AE5-F513-53E2-92F6A7644ED5}"/>
              </a:ext>
            </a:extLst>
          </p:cNvPr>
          <p:cNvSpPr txBox="1"/>
          <p:nvPr/>
        </p:nvSpPr>
        <p:spPr>
          <a:xfrm>
            <a:off x="5784609" y="1465958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How to solve these equations? Write in the following matrix-vector form: 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7A4077-C1A9-BAF3-B571-097419048C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32" y="3096301"/>
            <a:ext cx="8463272" cy="213546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69D6E07-1C12-9FA2-2BB3-719CBE35392F}"/>
              </a:ext>
            </a:extLst>
          </p:cNvPr>
          <p:cNvSpPr txBox="1"/>
          <p:nvPr/>
        </p:nvSpPr>
        <p:spPr>
          <a:xfrm>
            <a:off x="8402781" y="3380730"/>
            <a:ext cx="36506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which can be rewritten as</a:t>
            </a:r>
            <a:endParaRPr lang="zh-CN" altLang="en-US" sz="2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386F933-EF5B-62A4-A3BE-93E42D03D0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0675" y="3977371"/>
            <a:ext cx="1836919" cy="48749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94C1841-F1E7-340F-F383-D86B1A00ECBD}"/>
              </a:ext>
            </a:extLst>
          </p:cNvPr>
          <p:cNvSpPr txBox="1"/>
          <p:nvPr/>
        </p:nvSpPr>
        <p:spPr>
          <a:xfrm>
            <a:off x="361468" y="5231770"/>
            <a:ext cx="1151914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This is the </a:t>
            </a:r>
            <a:r>
              <a:rPr lang="en-US" altLang="zh-CN" sz="2400" b="1" u="sng" dirty="0">
                <a:solidFill>
                  <a:srgbClr val="000000"/>
                </a:solidFill>
                <a:effectLst/>
                <a:latin typeface="CMSS10"/>
              </a:rPr>
              <a:t>Bellman equation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(for this specific deterministic problem)!! </a:t>
            </a:r>
            <a:endParaRPr lang="en-US" altLang="zh-CN" sz="2400" dirty="0"/>
          </a:p>
          <a:p>
            <a:r>
              <a:rPr lang="en-US" altLang="zh-CN" sz="24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Though simple, it demonstrates the core idea: 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CMSS10"/>
              </a:rPr>
              <a:t>the value of one state relies on the values of other states. 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en-US" altLang="zh-CN" sz="24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A matrix-vector form is more clear to see how to solve the state values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42566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35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Motivating example 2: How to calculate return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8834AE2-F9E4-F24F-0998-3A6226BC3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376" y="1511222"/>
            <a:ext cx="2551624" cy="242444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3D13628-7732-5215-5CCB-5C7402583694}"/>
              </a:ext>
            </a:extLst>
          </p:cNvPr>
          <p:cNvSpPr txBox="1"/>
          <p:nvPr/>
        </p:nvSpPr>
        <p:spPr>
          <a:xfrm>
            <a:off x="304799" y="830318"/>
            <a:ext cx="116863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effectLst/>
                <a:latin typeface="CMSSBX10"/>
              </a:rPr>
              <a:t>Exercise: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Consider the policy shown in the figure. Please write out the 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relation among the returns (that is to write out the Bellman equation) </a:t>
            </a:r>
            <a:endParaRPr lang="zh-CN" altLang="en-US" sz="2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872F3B5-9AE5-DFD8-BECB-61209364DF23}"/>
              </a:ext>
            </a:extLst>
          </p:cNvPr>
          <p:cNvSpPr txBox="1"/>
          <p:nvPr/>
        </p:nvSpPr>
        <p:spPr>
          <a:xfrm>
            <a:off x="602673" y="393566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Answer: </a:t>
            </a:r>
            <a:endParaRPr lang="zh-CN" altLang="en-US" sz="24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DD75BDD-DBF9-07C8-D0F5-C40388F288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3025" y="3989456"/>
            <a:ext cx="2166015" cy="222055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B8F64D8-4CF2-42E1-EC29-43862ED2C578}"/>
              </a:ext>
            </a:extLst>
          </p:cNvPr>
          <p:cNvSpPr txBox="1"/>
          <p:nvPr/>
        </p:nvSpPr>
        <p:spPr>
          <a:xfrm>
            <a:off x="361468" y="6149285"/>
            <a:ext cx="11123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effectLst/>
                <a:latin typeface="CMSSBX10"/>
              </a:rPr>
              <a:t>Exercise: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How to solve them? We can first calculate 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v</a:t>
            </a:r>
            <a:r>
              <a:rPr lang="en-US" altLang="zh-CN" sz="2400" baseline="-25000" dirty="0">
                <a:solidFill>
                  <a:srgbClr val="000000"/>
                </a:solidFill>
                <a:latin typeface="CMR7"/>
              </a:rPr>
              <a:t>4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, and then </a:t>
            </a:r>
            <a:r>
              <a:rPr lang="en-US" altLang="zh-CN" sz="2400" dirty="0"/>
              <a:t> 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v</a:t>
            </a:r>
            <a:r>
              <a:rPr lang="en-US" altLang="zh-CN" sz="2400" baseline="-25000" dirty="0">
                <a:solidFill>
                  <a:srgbClr val="000000"/>
                </a:solidFill>
                <a:effectLst/>
                <a:latin typeface="CMR7"/>
              </a:rPr>
              <a:t>3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, v</a:t>
            </a:r>
            <a:r>
              <a:rPr lang="en-US" altLang="zh-CN" sz="2400" baseline="-25000" dirty="0">
                <a:solidFill>
                  <a:srgbClr val="000000"/>
                </a:solidFill>
                <a:latin typeface="CMR7"/>
              </a:rPr>
              <a:t>2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, v</a:t>
            </a:r>
            <a:r>
              <a:rPr lang="en-US" altLang="zh-CN" sz="2400" baseline="-25000" dirty="0">
                <a:solidFill>
                  <a:srgbClr val="000000"/>
                </a:solidFill>
                <a:latin typeface="CMR7"/>
              </a:rPr>
              <a:t>1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. 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686763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-635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0"/>
              </a:rPr>
              <a:t>Overview some notions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08B43E9-08F2-E42D-8AE9-9AE2E0432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64" y="808742"/>
            <a:ext cx="8144764" cy="617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98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-635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0"/>
              </a:rPr>
              <a:t>Overview some notions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08B43E9-08F2-E42D-8AE9-9AE2E0432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64" y="808742"/>
            <a:ext cx="8144764" cy="617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300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-635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0"/>
              </a:rPr>
              <a:t>State value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AA01E4-2E3A-9ED4-667D-A75BE6AC7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531" y="805278"/>
            <a:ext cx="8131341" cy="588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341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-635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0"/>
              </a:rPr>
              <a:t>State value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3503EB-F803-561B-D917-C472CE965853}"/>
              </a:ext>
            </a:extLst>
          </p:cNvPr>
          <p:cNvSpPr txBox="1"/>
          <p:nvPr/>
        </p:nvSpPr>
        <p:spPr>
          <a:xfrm>
            <a:off x="491836" y="98950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Example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FCD2CD-F670-3A3A-956E-5BABA7DA1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2711" y="760262"/>
            <a:ext cx="8038471" cy="22253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5A07E6E-31EB-3E05-5FEB-0E970C4861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468" y="3214887"/>
            <a:ext cx="10064077" cy="312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6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-635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Deriving the Bellman equation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72563C-651C-F47F-D3E8-B5A6C0398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49" y="1084140"/>
            <a:ext cx="7404005" cy="57226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F869530-4995-7026-F053-A7470F211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3731" y="51194"/>
            <a:ext cx="6305687" cy="174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18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-635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Deriving the Bellman equation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FD52BED-76A4-D814-384E-1BCB3C4E8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400" y="1652584"/>
            <a:ext cx="8386545" cy="355219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7129520-37F1-2061-FE48-5B0B70A18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4873" y="34635"/>
            <a:ext cx="5469527" cy="172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67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-635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Deriving the Bellman equation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2CB9D6C-2AB5-9971-5E20-B2A9F85B3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04" y="1262480"/>
            <a:ext cx="8308895" cy="54569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BF7C6BD-95EA-AFF0-EE8F-C80601B96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4873" y="34635"/>
            <a:ext cx="5469527" cy="172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18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-635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Deriving the Bellman equation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C23195F-8E34-C945-7355-C68DAE2E1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817" y="988203"/>
            <a:ext cx="8062873" cy="547494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AE7A36C-79AB-7C08-D6D9-8200E18A0E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2473" y="52346"/>
            <a:ext cx="5469527" cy="172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33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>
            <a:off x="953" y="685877"/>
            <a:ext cx="10405667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0" y="171974"/>
            <a:ext cx="131047" cy="420447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635">
              <a:solidFill>
                <a:srgbClr val="FFFFFF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8105FED-6A12-A33A-773C-760BD4F75D5C}"/>
              </a:ext>
            </a:extLst>
          </p:cNvPr>
          <p:cNvSpPr txBox="1"/>
          <p:nvPr/>
        </p:nvSpPr>
        <p:spPr>
          <a:xfrm>
            <a:off x="598024" y="105826"/>
            <a:ext cx="110259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ChromeSansMM"/>
              </a:rPr>
              <a:t>Lecture 2: Bellman Equation</a:t>
            </a:r>
            <a:endParaRPr lang="zh-CN" altLang="en-US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1DED08C-5B47-07CA-5C2A-B31B152E9BC7}"/>
              </a:ext>
            </a:extLst>
          </p:cNvPr>
          <p:cNvSpPr txBox="1"/>
          <p:nvPr/>
        </p:nvSpPr>
        <p:spPr>
          <a:xfrm>
            <a:off x="949037" y="1367135"/>
            <a:ext cx="6096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u="sng" dirty="0">
                <a:solidFill>
                  <a:srgbClr val="000000"/>
                </a:solidFill>
                <a:effectLst/>
                <a:latin typeface="CMSS10"/>
              </a:rPr>
              <a:t>In this lecture: </a:t>
            </a:r>
            <a:endParaRPr lang="en-US" altLang="zh-CN" sz="2400" b="1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i="1" dirty="0">
                <a:solidFill>
                  <a:srgbClr val="000000"/>
                </a:solidFill>
                <a:effectLst/>
                <a:latin typeface="CMSY1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A core concept: 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CMSS10"/>
              </a:rPr>
              <a:t>state value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MSS10"/>
              </a:rPr>
              <a:t>state value  -&gt;  action</a:t>
            </a:r>
            <a:r>
              <a:rPr lang="en-US" altLang="zh-CN" sz="2400" dirty="0">
                <a:solidFill>
                  <a:srgbClr val="FF0000"/>
                </a:solidFill>
                <a:latin typeface="CMSS10"/>
              </a:rPr>
              <a:t> </a:t>
            </a:r>
            <a:r>
              <a:rPr lang="en-US" altLang="zh-CN" sz="2400" dirty="0">
                <a:latin typeface="CMSS10"/>
              </a:rPr>
              <a:t>value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A fundamental tool: 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CMSS10"/>
              </a:rPr>
              <a:t>the Bellman equation</a:t>
            </a:r>
            <a:endParaRPr lang="en-US" altLang="zh-CN" sz="2400" dirty="0">
              <a:solidFill>
                <a:srgbClr val="FF0000"/>
              </a:solidFill>
              <a:latin typeface="CMSS1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80"/>
                </a:solidFill>
                <a:effectLst/>
                <a:latin typeface="CMSS10"/>
              </a:rPr>
              <a:t>Bellman equation: Derivation </a:t>
            </a:r>
            <a:endParaRPr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80"/>
                </a:solidFill>
                <a:effectLst/>
                <a:latin typeface="CMSS10"/>
              </a:rPr>
              <a:t>Bellman equation: Matrix-vector form </a:t>
            </a:r>
            <a:endParaRPr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80"/>
                </a:solidFill>
                <a:effectLst/>
                <a:latin typeface="CMSS10"/>
              </a:rPr>
              <a:t>Bellman equation: Solve the state values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-635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Deriving the Bellman equation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C23195F-8E34-C945-7355-C68DAE2E1A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284"/>
          <a:stretch/>
        </p:blipFill>
        <p:spPr>
          <a:xfrm>
            <a:off x="428817" y="988203"/>
            <a:ext cx="8062873" cy="305039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AE7A36C-79AB-7C08-D6D9-8200E18A0E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2473" y="52346"/>
            <a:ext cx="5469527" cy="172523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F421425-74D2-06DE-2B49-258A7534F3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138" y="4038599"/>
            <a:ext cx="7776399" cy="260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04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-635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An illustrative example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47DBF43-5C13-B1C8-9B32-156A6F498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47" y="1166268"/>
            <a:ext cx="9098833" cy="46872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588201-DE7F-2647-CCE3-D3C7CFB439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1291" y="178164"/>
            <a:ext cx="2533399" cy="251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38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An illustrative example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47DBF43-5C13-B1C8-9B32-156A6F4985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4793"/>
          <a:stretch/>
        </p:blipFill>
        <p:spPr>
          <a:xfrm>
            <a:off x="138547" y="1166269"/>
            <a:ext cx="9098833" cy="16502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588201-DE7F-2647-CCE3-D3C7CFB439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1291" y="178164"/>
            <a:ext cx="2533399" cy="251254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9778BA6-871D-22BB-F858-55F6D4372F50}"/>
              </a:ext>
            </a:extLst>
          </p:cNvPr>
          <p:cNvSpPr txBox="1"/>
          <p:nvPr/>
        </p:nvSpPr>
        <p:spPr>
          <a:xfrm>
            <a:off x="445077" y="3059350"/>
            <a:ext cx="61825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Similarly, it can be obtained that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C4B0D7-226C-67E9-7ED6-71F3E5A8DA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1250" y="3662357"/>
            <a:ext cx="2994391" cy="202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419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An illustrative example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C588201-DE7F-2647-CCE3-D3C7CFB43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1291" y="178164"/>
            <a:ext cx="2533399" cy="251254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9778BA6-871D-22BB-F858-55F6D4372F50}"/>
              </a:ext>
            </a:extLst>
          </p:cNvPr>
          <p:cNvSpPr txBox="1"/>
          <p:nvPr/>
        </p:nvSpPr>
        <p:spPr>
          <a:xfrm>
            <a:off x="361468" y="867881"/>
            <a:ext cx="61825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How to solve them?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C4B0D7-226C-67E9-7ED6-71F3E5A8D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5814" y="867881"/>
            <a:ext cx="2994391" cy="202937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76D8BC6-CFB9-C8E9-4954-E386AFBCEB13}"/>
              </a:ext>
            </a:extLst>
          </p:cNvPr>
          <p:cNvSpPr txBox="1"/>
          <p:nvPr/>
        </p:nvSpPr>
        <p:spPr>
          <a:xfrm>
            <a:off x="404762" y="3249240"/>
            <a:ext cx="9916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Solve the above equations one by one from the last to the first: </a:t>
            </a:r>
            <a:endParaRPr lang="zh-CN" altLang="en-US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2815772-E24F-5575-EAE4-43F4F8E47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7434" y="3833804"/>
            <a:ext cx="2140966" cy="287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832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An illustrative example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C588201-DE7F-2647-CCE3-D3C7CFB43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1291" y="178164"/>
            <a:ext cx="2533399" cy="251254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9778BA6-871D-22BB-F858-55F6D4372F50}"/>
              </a:ext>
            </a:extLst>
          </p:cNvPr>
          <p:cNvSpPr txBox="1"/>
          <p:nvPr/>
        </p:nvSpPr>
        <p:spPr>
          <a:xfrm>
            <a:off x="361468" y="867881"/>
            <a:ext cx="61825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How to solve them?</a:t>
            </a:r>
            <a:endParaRPr lang="zh-CN" alt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76D8BC6-CFB9-C8E9-4954-E386AFBCEB13}"/>
              </a:ext>
            </a:extLst>
          </p:cNvPr>
          <p:cNvSpPr txBox="1"/>
          <p:nvPr/>
        </p:nvSpPr>
        <p:spPr>
          <a:xfrm>
            <a:off x="404762" y="3249240"/>
            <a:ext cx="9916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If </a:t>
            </a:r>
            <a:r>
              <a:rPr lang="el-GR" altLang="zh-CN" sz="2400" i="1" dirty="0">
                <a:solidFill>
                  <a:srgbClr val="000000"/>
                </a:solidFill>
                <a:effectLst/>
                <a:latin typeface="CMMI10"/>
              </a:rPr>
              <a:t>γ </a:t>
            </a:r>
            <a:r>
              <a:rPr lang="el-GR" altLang="zh-CN" sz="2400" dirty="0">
                <a:solidFill>
                  <a:srgbClr val="000000"/>
                </a:solidFill>
                <a:effectLst/>
                <a:latin typeface="CMR10"/>
              </a:rPr>
              <a:t>= 0</a:t>
            </a:r>
            <a:r>
              <a:rPr lang="el-GR" altLang="zh-CN" sz="2400" i="1" dirty="0">
                <a:solidFill>
                  <a:srgbClr val="000000"/>
                </a:solidFill>
                <a:effectLst/>
                <a:latin typeface="CMMI10"/>
              </a:rPr>
              <a:t>.</a:t>
            </a:r>
            <a:r>
              <a:rPr lang="el-GR" altLang="zh-CN" sz="2400" dirty="0">
                <a:solidFill>
                  <a:srgbClr val="000000"/>
                </a:solidFill>
                <a:effectLst/>
                <a:latin typeface="CMR10"/>
              </a:rPr>
              <a:t>9</a:t>
            </a:r>
            <a:r>
              <a:rPr lang="el-GR" altLang="zh-CN" sz="2400" dirty="0">
                <a:solidFill>
                  <a:srgbClr val="000000"/>
                </a:solidFill>
                <a:effectLst/>
                <a:latin typeface="CMSS10"/>
              </a:rPr>
              <a:t>,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then</a:t>
            </a:r>
            <a:endParaRPr lang="zh-CN" altLang="en-US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2815772-E24F-5575-EAE4-43F4F8E47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8780" y="670558"/>
            <a:ext cx="2307220" cy="257868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C567797-08CB-3D42-C21A-034CECADD2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0769" y="3729574"/>
            <a:ext cx="3433289" cy="284976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4E1E807-BD06-C140-574A-E407D41567BF}"/>
              </a:ext>
            </a:extLst>
          </p:cNvPr>
          <p:cNvSpPr txBox="1"/>
          <p:nvPr/>
        </p:nvSpPr>
        <p:spPr>
          <a:xfrm>
            <a:off x="7141016" y="4026209"/>
            <a:ext cx="521623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What to do after we have calculated state values?</a:t>
            </a:r>
          </a:p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 </a:t>
            </a:r>
          </a:p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Be patient (calculating action value and improve policy)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76798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Exercise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4E1E807-BD06-C140-574A-E407D41567BF}"/>
              </a:ext>
            </a:extLst>
          </p:cNvPr>
          <p:cNvSpPr txBox="1"/>
          <p:nvPr/>
        </p:nvSpPr>
        <p:spPr>
          <a:xfrm>
            <a:off x="511616" y="2308246"/>
            <a:ext cx="84730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write out the Bellman equations for each state. 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solve the state values from the Bellman equations. 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compare with the policy in the last example. </a:t>
            </a:r>
            <a:endParaRPr lang="zh-CN" altLang="en-US" sz="2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D12B893-715F-BAF4-F51B-75E37190E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5581" y="52345"/>
            <a:ext cx="2557037" cy="233224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D57133D-C9C1-71D9-E7F4-95B3DA2729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762" y="996124"/>
            <a:ext cx="6647202" cy="101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68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Exercise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D12B893-715F-BAF4-F51B-75E37190E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5581" y="52345"/>
            <a:ext cx="2557037" cy="233224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6BB26D9-257D-41B3-FF7B-5FF1CB505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674" y="822329"/>
            <a:ext cx="8437471" cy="58153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790E345-06BD-6040-D5F7-E6926DB86A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0834" y="220285"/>
            <a:ext cx="6404747" cy="97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80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0"/>
              </a:rPr>
              <a:t>Bellman equation: Matrix-vector form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9A2839-301F-AFFF-A226-23C266418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29" y="1130227"/>
            <a:ext cx="8742451" cy="468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007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0"/>
              </a:rPr>
              <a:t>Bellman equation: Matrix-vector form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0882EC3-1219-B192-8636-9AC6D2A85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91" y="1307077"/>
            <a:ext cx="8419557" cy="453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53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0"/>
              </a:rPr>
              <a:t>Bellman equation: Matrix-vector form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7D0455-8E26-8E38-8D41-9090A0DBE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468" y="975865"/>
            <a:ext cx="7785005" cy="528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779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2"/>
              </a:rPr>
              <a:t>Motivating example 1: return  &amp; return is important!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474E6B-23DA-68D4-5840-C59D6DC92E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47"/>
          <a:stretch/>
        </p:blipFill>
        <p:spPr>
          <a:xfrm>
            <a:off x="640451" y="678873"/>
            <a:ext cx="8732717" cy="405960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7A8F137-1A03-65D5-0266-07CB16AF4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958" y="5363364"/>
            <a:ext cx="6996134" cy="49177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C912C10-AB53-E186-6A73-2D60A1DB9C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274" y="4668434"/>
            <a:ext cx="7860743" cy="7649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CBEE520-DE64-0EBC-66B0-0450DB167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6274" y="5855135"/>
            <a:ext cx="7786353" cy="49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96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0"/>
              </a:rPr>
              <a:t>Bellman equation: Matrix-vector form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7C4841C-256F-5E3C-A095-36F0B832B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739" y="678207"/>
            <a:ext cx="7894516" cy="614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33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0"/>
              </a:rPr>
              <a:t>Bellman equation: Matrix-vector form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6E1B23-DE70-42FB-EF47-44A978DCA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953" y="971750"/>
            <a:ext cx="7610335" cy="559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67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0"/>
              </a:rPr>
              <a:t>Bellman equation: Solve the state values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2DD66A2-D641-9EB0-25D9-3C8F6835753B}"/>
              </a:ext>
            </a:extLst>
          </p:cNvPr>
          <p:cNvSpPr txBox="1"/>
          <p:nvPr/>
        </p:nvSpPr>
        <p:spPr>
          <a:xfrm>
            <a:off x="361468" y="5029636"/>
            <a:ext cx="335722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rgbClr val="FF0000"/>
                </a:solidFill>
                <a:effectLst/>
                <a:latin typeface="CMSS10"/>
              </a:rPr>
              <a:t>Solution:</a:t>
            </a:r>
            <a:endParaRPr lang="en-US" altLang="zh-CN" sz="2200" b="1" dirty="0">
              <a:solidFill>
                <a:srgbClr val="FF0000"/>
              </a:solidFill>
            </a:endParaRPr>
          </a:p>
          <a:p>
            <a:r>
              <a:rPr lang="en-US" altLang="zh-CN" sz="22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200" dirty="0">
                <a:solidFill>
                  <a:srgbClr val="000000"/>
                </a:solidFill>
                <a:effectLst/>
                <a:latin typeface="CMSS10"/>
              </a:rPr>
              <a:t>closed-form </a:t>
            </a:r>
            <a:r>
              <a:rPr lang="en-US" altLang="zh-CN" sz="2200" i="1" dirty="0">
                <a:solidFill>
                  <a:srgbClr val="000000"/>
                </a:solidFill>
                <a:effectLst/>
                <a:latin typeface="CMSSI10"/>
                <a:ea typeface="宋体" panose="02010600030101010101" pitchFamily="2" charset="-122"/>
              </a:rPr>
              <a:t>solution</a:t>
            </a:r>
            <a:endParaRPr lang="en-US" altLang="zh-CN" sz="2200" dirty="0">
              <a:solidFill>
                <a:srgbClr val="000000"/>
              </a:solidFill>
              <a:effectLst/>
              <a:latin typeface="CMSS10"/>
            </a:endParaRPr>
          </a:p>
          <a:p>
            <a:r>
              <a:rPr lang="en-US" altLang="zh-CN" sz="22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200" i="1" dirty="0">
                <a:solidFill>
                  <a:srgbClr val="000000"/>
                </a:solidFill>
                <a:effectLst/>
                <a:latin typeface="CMSSI10"/>
                <a:ea typeface="宋体" panose="02010600030101010101" pitchFamily="2" charset="-122"/>
              </a:rPr>
              <a:t>iterative solution</a:t>
            </a:r>
            <a:endParaRPr lang="zh-CN" altLang="en-US" sz="2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C91C07-E092-0C67-A96A-BD237C3CC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036" y="720368"/>
            <a:ext cx="8124083" cy="576816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364F726-B976-1174-3758-8D3AA4CF7BEF}"/>
              </a:ext>
            </a:extLst>
          </p:cNvPr>
          <p:cNvSpPr txBox="1"/>
          <p:nvPr/>
        </p:nvSpPr>
        <p:spPr>
          <a:xfrm>
            <a:off x="0" y="955145"/>
            <a:ext cx="335722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effectLst/>
                <a:latin typeface="CMSS10"/>
              </a:rPr>
              <a:t>Why to solve state values? 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en-US" altLang="zh-CN" sz="20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MSS10"/>
              </a:rPr>
              <a:t>Given a policy, finding out the corresponding state values is called </a:t>
            </a:r>
            <a:r>
              <a:rPr lang="en-US" altLang="zh-CN" sz="2000" i="1" dirty="0">
                <a:solidFill>
                  <a:srgbClr val="0000FF"/>
                </a:solidFill>
                <a:effectLst/>
                <a:latin typeface="CMSSI10"/>
              </a:rPr>
              <a:t>policy evaluation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MSS10"/>
              </a:rPr>
              <a:t>! It is a fundamental problem in RL. It is the foundation to find better policies. </a:t>
            </a:r>
            <a:endParaRPr lang="en-US" altLang="zh-CN" sz="2000" dirty="0"/>
          </a:p>
          <a:p>
            <a:r>
              <a:rPr lang="en-US" altLang="zh-CN" sz="20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MSS10"/>
              </a:rPr>
              <a:t>It is </a:t>
            </a:r>
            <a:r>
              <a:rPr lang="en-US" altLang="zh-CN" sz="2000" u="sng" dirty="0">
                <a:solidFill>
                  <a:srgbClr val="000000"/>
                </a:solidFill>
                <a:effectLst/>
                <a:latin typeface="CMSS10"/>
              </a:rPr>
              <a:t>important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MSS10"/>
              </a:rPr>
              <a:t> to understand how to solve the Bellman equation. 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15279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-152400" y="635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0"/>
              </a:rPr>
              <a:t>Bellman equation: Solve the state values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C7FD768-B295-FDFB-7879-71DC5D758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5399" y="804000"/>
            <a:ext cx="8324741" cy="563827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3645F54-F84F-4757-4324-200E92940C55}"/>
              </a:ext>
            </a:extLst>
          </p:cNvPr>
          <p:cNvSpPr txBox="1"/>
          <p:nvPr/>
        </p:nvSpPr>
        <p:spPr>
          <a:xfrm>
            <a:off x="285268" y="804000"/>
            <a:ext cx="335722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rgbClr val="FF0000"/>
                </a:solidFill>
                <a:effectLst/>
                <a:latin typeface="CMSS10"/>
              </a:rPr>
              <a:t>Solution:</a:t>
            </a:r>
            <a:endParaRPr lang="en-US" altLang="zh-CN" sz="2200" b="1" dirty="0">
              <a:solidFill>
                <a:srgbClr val="FF0000"/>
              </a:solidFill>
            </a:endParaRPr>
          </a:p>
          <a:p>
            <a:r>
              <a:rPr lang="en-US" altLang="zh-CN" sz="22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200" dirty="0">
                <a:solidFill>
                  <a:srgbClr val="000000"/>
                </a:solidFill>
                <a:effectLst/>
                <a:latin typeface="CMSS10"/>
              </a:rPr>
              <a:t>closed-form </a:t>
            </a:r>
            <a:r>
              <a:rPr lang="en-US" altLang="zh-CN" sz="2200" i="1" dirty="0">
                <a:solidFill>
                  <a:srgbClr val="000000"/>
                </a:solidFill>
                <a:effectLst/>
                <a:latin typeface="CMSSI10"/>
                <a:ea typeface="宋体" panose="02010600030101010101" pitchFamily="2" charset="-122"/>
              </a:rPr>
              <a:t>solution</a:t>
            </a:r>
            <a:endParaRPr lang="en-US" altLang="zh-CN" sz="2200" dirty="0">
              <a:solidFill>
                <a:srgbClr val="000000"/>
              </a:solidFill>
              <a:effectLst/>
              <a:latin typeface="CMSS10"/>
            </a:endParaRPr>
          </a:p>
          <a:p>
            <a:r>
              <a:rPr lang="en-US" altLang="zh-CN" sz="22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200" i="1" dirty="0">
                <a:solidFill>
                  <a:srgbClr val="000000"/>
                </a:solidFill>
                <a:effectLst/>
                <a:latin typeface="CMSSI10"/>
                <a:ea typeface="宋体" panose="02010600030101010101" pitchFamily="2" charset="-122"/>
              </a:rPr>
              <a:t>iterative solution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659316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-152400" y="635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0"/>
              </a:rPr>
              <a:t>Bellman equation: Solve the state values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B3750C-A467-D14B-2E42-C977E8449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60" y="774971"/>
            <a:ext cx="7917893" cy="591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700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-152400" y="635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0"/>
              </a:rPr>
              <a:t>Bellman equation: Solve the state values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067CCAB-DA80-9DDE-4DC3-45738C901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467" y="977379"/>
            <a:ext cx="7555605" cy="560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3369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-152400" y="635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Action value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905C0C-8954-A92F-0B90-D982AEA76CB6}"/>
              </a:ext>
            </a:extLst>
          </p:cNvPr>
          <p:cNvSpPr txBox="1"/>
          <p:nvPr/>
        </p:nvSpPr>
        <p:spPr>
          <a:xfrm>
            <a:off x="308263" y="1149248"/>
            <a:ext cx="1126028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From state value to action value: </a:t>
            </a:r>
            <a:endParaRPr lang="en-US" altLang="zh-CN" sz="2400" dirty="0"/>
          </a:p>
          <a:p>
            <a:r>
              <a:rPr lang="en-US" altLang="zh-CN" sz="24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State value: the average return the agent can get 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SSI10"/>
              </a:rPr>
              <a:t>starting from a state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. </a:t>
            </a:r>
            <a:endParaRPr lang="en-US" altLang="zh-CN" sz="2400" dirty="0"/>
          </a:p>
          <a:p>
            <a:r>
              <a:rPr lang="en-US" altLang="zh-CN" sz="24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Action value: the average return the agent can get 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SSI10"/>
              </a:rPr>
              <a:t>starting from a </a:t>
            </a:r>
            <a:r>
              <a:rPr lang="en-US" altLang="zh-CN" sz="2400" dirty="0"/>
              <a:t> 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SSI10"/>
              </a:rPr>
              <a:t>state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and 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SSI10"/>
              </a:rPr>
              <a:t>taking an action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. </a:t>
            </a:r>
          </a:p>
          <a:p>
            <a:endParaRPr lang="en-US" altLang="zh-CN" sz="2400" dirty="0"/>
          </a:p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Why do we care action value? Because we want to know which action is 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better. </a:t>
            </a:r>
            <a:endParaRPr lang="en-US" altLang="zh-CN" sz="2400" dirty="0"/>
          </a:p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We will frequently use action values to update policies.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915784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-635" y="52346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Action value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81ED15D-6834-143C-FED6-842B7B3E4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65" y="762419"/>
            <a:ext cx="8493471" cy="56327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5F231CF-3A4B-07E7-1A75-3219881C1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035" y="5363872"/>
            <a:ext cx="745766" cy="51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845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-635" y="635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Action value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673113-F28F-B073-6991-3AF941F94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402" y="1007472"/>
            <a:ext cx="8813495" cy="501925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26A4BE8-2857-3C28-37DC-5D7545E3D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4973" y="0"/>
            <a:ext cx="6477027" cy="105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375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-635" y="635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Illustrative example for action value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6A4BE8-2857-3C28-37DC-5D7545E3D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973" y="-62111"/>
            <a:ext cx="6477027" cy="105132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1A3008A-8C1F-7CEE-A2DD-8CB287F9DA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256" y="731687"/>
            <a:ext cx="2381817" cy="234882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3055EC1-16DC-A187-DACF-C79C887568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4273" y="913920"/>
            <a:ext cx="6340342" cy="7971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F29092A-6348-74C7-95A5-300341AAA3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6313" y="2775874"/>
            <a:ext cx="8607431" cy="301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87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2"/>
              </a:rPr>
              <a:t>Motivating example 1: return  &amp; return is important!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9226C3C-4D23-CCF0-3D63-D60843DA3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906" y="671507"/>
            <a:ext cx="9021494" cy="25573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C43066E-8C2D-7AB2-1EA2-A5139C1E6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566" y="3431163"/>
            <a:ext cx="9299238" cy="275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9869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-635" y="635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Illustrative example for action value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6A4BE8-2857-3C28-37DC-5D7545E3D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973" y="-62111"/>
            <a:ext cx="6477027" cy="105132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1A3008A-8C1F-7CEE-A2DD-8CB287F9DA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256" y="731687"/>
            <a:ext cx="2381817" cy="234882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3055EC1-16DC-A187-DACF-C79C887568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4273" y="913920"/>
            <a:ext cx="6340342" cy="79710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CFE79DC-83C4-71C6-8F05-453789F6EF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7199" y="2893645"/>
            <a:ext cx="6943092" cy="298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706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-635" y="635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Illustrative example for action value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6A4BE8-2857-3C28-37DC-5D7545E3D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973" y="-62111"/>
            <a:ext cx="6477027" cy="105132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1A3008A-8C1F-7CEE-A2DD-8CB287F9DA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256" y="731687"/>
            <a:ext cx="2381817" cy="234882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3055EC1-16DC-A187-DACF-C79C887568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4273" y="913920"/>
            <a:ext cx="6340342" cy="79710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5FE2D0E-933B-66EC-1EB3-27A0BB6DAC08}"/>
              </a:ext>
            </a:extLst>
          </p:cNvPr>
          <p:cNvSpPr txBox="1"/>
          <p:nvPr/>
        </p:nvSpPr>
        <p:spPr>
          <a:xfrm>
            <a:off x="647673" y="4374420"/>
            <a:ext cx="101346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Highlights: </a:t>
            </a:r>
            <a:endParaRPr lang="en-US" altLang="zh-CN" sz="2400" dirty="0"/>
          </a:p>
          <a:p>
            <a:r>
              <a:rPr lang="en-US" altLang="zh-CN" sz="24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Action value is important since we care about which action to take. </a:t>
            </a:r>
            <a:endParaRPr lang="en-US" altLang="zh-CN" sz="2400" dirty="0"/>
          </a:p>
          <a:p>
            <a:r>
              <a:rPr lang="en-US" altLang="zh-CN" sz="24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We can first calculate all the state values and then calculate the action values. </a:t>
            </a:r>
            <a:endParaRPr lang="en-US" altLang="zh-CN" sz="2400" dirty="0"/>
          </a:p>
          <a:p>
            <a:r>
              <a:rPr lang="en-US" altLang="zh-CN" sz="24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We can also directly calculate the action values with or without models.</a:t>
            </a:r>
            <a:endParaRPr lang="zh-CN" altLang="en-US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E69200B-5694-5885-3F0D-3F57827D6F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6068" y="1859366"/>
            <a:ext cx="3556731" cy="5264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11BB924-45CE-43A2-C125-35E8039A81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4992" y="2476653"/>
            <a:ext cx="3791826" cy="202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2176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-635" y="635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Summary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D55718-1C7B-BE50-F0B9-7EBEC00AC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469" y="793274"/>
            <a:ext cx="8145222" cy="586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06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2"/>
              </a:rPr>
              <a:t>Motivating example 1: return  &amp; return is important!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9226C3C-4D23-CCF0-3D63-D60843DA3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906" y="671507"/>
            <a:ext cx="9021494" cy="255739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6AFFA91-193D-23ED-5307-14E5791D4E5A}"/>
              </a:ext>
            </a:extLst>
          </p:cNvPr>
          <p:cNvSpPr txBox="1"/>
          <p:nvPr/>
        </p:nvSpPr>
        <p:spPr>
          <a:xfrm>
            <a:off x="1136072" y="3310235"/>
            <a:ext cx="91717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effectLst/>
                <a:latin typeface="CMSSBX10"/>
              </a:rPr>
              <a:t>Exercise: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Based on policy 2 (middle figure), starting from 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s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R7"/>
              </a:rPr>
              <a:t>1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, what is </a:t>
            </a:r>
            <a:endParaRPr lang="en-US" altLang="zh-CN" sz="2400" dirty="0"/>
          </a:p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the discounted return? </a:t>
            </a:r>
          </a:p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Answer: 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B08279-1B4E-949B-BDB8-430AB0B5B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890" y="4217305"/>
            <a:ext cx="5243945" cy="194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0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2"/>
              </a:rPr>
              <a:t>Motivating example 1: return  &amp; return is important!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9226C3C-4D23-CCF0-3D63-D60843DA3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906" y="671507"/>
            <a:ext cx="9021494" cy="255739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6AFFA91-193D-23ED-5307-14E5791D4E5A}"/>
              </a:ext>
            </a:extLst>
          </p:cNvPr>
          <p:cNvSpPr txBox="1"/>
          <p:nvPr/>
        </p:nvSpPr>
        <p:spPr>
          <a:xfrm>
            <a:off x="1136072" y="3310235"/>
            <a:ext cx="91717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Policy 3 is stochastic! </a:t>
            </a:r>
            <a:endParaRPr lang="en-US" altLang="zh-CN" sz="2400" dirty="0"/>
          </a:p>
          <a:p>
            <a:r>
              <a:rPr lang="en-US" altLang="zh-CN" sz="2400" b="1" dirty="0">
                <a:solidFill>
                  <a:srgbClr val="000000"/>
                </a:solidFill>
                <a:effectLst/>
                <a:latin typeface="CMSSBX10"/>
              </a:rPr>
              <a:t>Exercise: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Based on policy 3 (right figure), starting from 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s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R7"/>
              </a:rPr>
              <a:t>1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, the </a:t>
            </a:r>
            <a:endParaRPr lang="en-US" altLang="zh-CN" sz="2400" dirty="0"/>
          </a:p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discounted return is </a:t>
            </a:r>
            <a:endParaRPr lang="zh-CN" altLang="en-US" sz="2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BB17FEF-6291-C5E4-BC4B-ABFE961B8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923" y="4736952"/>
            <a:ext cx="5662740" cy="160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94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2"/>
              </a:rPr>
              <a:t>Motivating example 1: return  &amp; return is important!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9226C3C-4D23-CCF0-3D63-D60843DA3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906" y="671507"/>
            <a:ext cx="9021494" cy="255739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6AFFA91-193D-23ED-5307-14E5791D4E5A}"/>
              </a:ext>
            </a:extLst>
          </p:cNvPr>
          <p:cNvSpPr txBox="1"/>
          <p:nvPr/>
        </p:nvSpPr>
        <p:spPr>
          <a:xfrm>
            <a:off x="935181" y="3324089"/>
            <a:ext cx="966354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In summary, starting from 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s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R7"/>
              </a:rPr>
              <a:t>1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, </a:t>
            </a:r>
            <a:endParaRPr lang="en-US" altLang="zh-CN" sz="2400" dirty="0"/>
          </a:p>
          <a:p>
            <a:endParaRPr lang="en-US" altLang="zh-CN" sz="2400" dirty="0">
              <a:solidFill>
                <a:srgbClr val="000000"/>
              </a:solidFill>
              <a:effectLst/>
              <a:latin typeface="CMR10"/>
            </a:endParaRPr>
          </a:p>
          <a:p>
            <a:r>
              <a:rPr lang="en-US" altLang="zh-CN" sz="2400" dirty="0">
                <a:solidFill>
                  <a:srgbClr val="000000"/>
                </a:solidFill>
                <a:latin typeface="CMR10"/>
              </a:rPr>
              <a:t>  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R10"/>
              </a:rPr>
              <a:t>return</a:t>
            </a:r>
            <a:r>
              <a:rPr lang="en-US" altLang="zh-CN" sz="2400" baseline="-25000" dirty="0">
                <a:solidFill>
                  <a:srgbClr val="000000"/>
                </a:solidFill>
                <a:effectLst/>
                <a:latin typeface="CMR7"/>
              </a:rPr>
              <a:t>1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R7"/>
              </a:rPr>
              <a:t> 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&gt;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R10"/>
              </a:rPr>
              <a:t>return</a:t>
            </a:r>
            <a:r>
              <a:rPr lang="en-US" altLang="zh-CN" sz="2400" baseline="-25000" dirty="0">
                <a:solidFill>
                  <a:srgbClr val="000000"/>
                </a:solidFill>
                <a:latin typeface="CMR7"/>
              </a:rPr>
              <a:t>3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R7"/>
              </a:rPr>
              <a:t> 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&gt;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R10"/>
              </a:rPr>
              <a:t>return</a:t>
            </a:r>
            <a:r>
              <a:rPr lang="en-US" altLang="zh-CN" sz="2400" baseline="-25000" dirty="0">
                <a:solidFill>
                  <a:srgbClr val="000000"/>
                </a:solidFill>
                <a:effectLst/>
                <a:latin typeface="CMR7"/>
              </a:rPr>
              <a:t>2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R7"/>
              </a:rPr>
              <a:t> </a:t>
            </a:r>
            <a:endParaRPr lang="en-US" altLang="zh-CN" sz="2400" dirty="0"/>
          </a:p>
          <a:p>
            <a:endParaRPr lang="en-US" altLang="zh-CN" sz="2400" dirty="0">
              <a:solidFill>
                <a:srgbClr val="000000"/>
              </a:solidFill>
              <a:effectLst/>
              <a:latin typeface="CMSS10"/>
            </a:endParaRPr>
          </a:p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The above inequality suggests that the first policy is the best and the </a:t>
            </a:r>
            <a:endParaRPr lang="en-US" altLang="zh-CN" sz="2400" dirty="0"/>
          </a:p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second policy is the worst, which is exactly the same as our intuition. </a:t>
            </a:r>
            <a:endParaRPr lang="en-US" altLang="zh-CN" sz="2400" dirty="0"/>
          </a:p>
          <a:p>
            <a:r>
              <a:rPr lang="en-US" altLang="zh-CN" sz="2400" dirty="0">
                <a:solidFill>
                  <a:srgbClr val="FF0000"/>
                </a:solidFill>
                <a:effectLst/>
                <a:latin typeface="CMSS10"/>
              </a:rPr>
              <a:t>Calculating return is important to evaluate a policy.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1068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635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Motivating example 2: How to calculate return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6AFFA91-193D-23ED-5307-14E5791D4E5A}"/>
              </a:ext>
            </a:extLst>
          </p:cNvPr>
          <p:cNvSpPr txBox="1"/>
          <p:nvPr/>
        </p:nvSpPr>
        <p:spPr>
          <a:xfrm>
            <a:off x="935181" y="3324089"/>
            <a:ext cx="96635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Method 1: by definition </a:t>
            </a:r>
            <a:endParaRPr lang="en-US" altLang="zh-CN" sz="2400" dirty="0"/>
          </a:p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Let 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v</a:t>
            </a:r>
            <a:r>
              <a:rPr lang="en-US" altLang="zh-CN" sz="2400" i="1" baseline="-25000" dirty="0">
                <a:solidFill>
                  <a:srgbClr val="000000"/>
                </a:solidFill>
                <a:effectLst/>
                <a:latin typeface="CMMI7"/>
              </a:rPr>
              <a:t>i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denote the return obtained starting from </a:t>
            </a:r>
            <a:r>
              <a:rPr lang="en-US" altLang="zh-CN" sz="2400" i="1" dirty="0" err="1">
                <a:solidFill>
                  <a:srgbClr val="000000"/>
                </a:solidFill>
                <a:effectLst/>
                <a:latin typeface="CMMI10"/>
              </a:rPr>
              <a:t>s</a:t>
            </a:r>
            <a:r>
              <a:rPr lang="en-US" altLang="zh-CN" sz="2400" i="1" baseline="-25000" dirty="0" err="1">
                <a:solidFill>
                  <a:srgbClr val="000000"/>
                </a:solidFill>
                <a:latin typeface="CMMI7"/>
              </a:rPr>
              <a:t>i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7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(</a:t>
            </a:r>
            <a:r>
              <a:rPr lang="en-US" altLang="zh-CN" sz="2400" i="1" dirty="0" err="1">
                <a:solidFill>
                  <a:srgbClr val="000000"/>
                </a:solidFill>
                <a:effectLst/>
                <a:latin typeface="CMMI10"/>
              </a:rPr>
              <a:t>i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R10"/>
              </a:rPr>
              <a:t>= 1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,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R10"/>
              </a:rPr>
              <a:t>2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,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R10"/>
              </a:rPr>
              <a:t>3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,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R10"/>
              </a:rPr>
              <a:t>4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)</a:t>
            </a:r>
            <a:endParaRPr lang="zh-CN" altLang="en-US" sz="2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1B3AA2D-9D49-871A-9EC3-606D5BBA7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883" y="720473"/>
            <a:ext cx="2957953" cy="260361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6EC5FB8-441F-CA6D-CF3D-3EF43B356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612" y="4358982"/>
            <a:ext cx="4406188" cy="224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01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635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Motivating example 2: How to calculate return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6AFFA91-193D-23ED-5307-14E5791D4E5A}"/>
              </a:ext>
            </a:extLst>
          </p:cNvPr>
          <p:cNvSpPr txBox="1"/>
          <p:nvPr/>
        </p:nvSpPr>
        <p:spPr>
          <a:xfrm>
            <a:off x="935181" y="3324089"/>
            <a:ext cx="96635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Method 2: 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v</a:t>
            </a:r>
            <a:r>
              <a:rPr lang="en-US" altLang="zh-CN" sz="2400" i="1" baseline="-25000" dirty="0">
                <a:solidFill>
                  <a:srgbClr val="000000"/>
                </a:solidFill>
                <a:effectLst/>
                <a:latin typeface="CMMI7"/>
              </a:rPr>
              <a:t>i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obtained is related with some other </a:t>
            </a:r>
            <a:r>
              <a:rPr lang="en-US" altLang="zh-CN" sz="2400" i="1" dirty="0" err="1">
                <a:solidFill>
                  <a:srgbClr val="000000"/>
                </a:solidFill>
                <a:effectLst/>
                <a:latin typeface="CMMI10"/>
              </a:rPr>
              <a:t>s</a:t>
            </a:r>
            <a:r>
              <a:rPr lang="en-US" altLang="zh-CN" sz="2400" i="1" baseline="-25000" dirty="0" err="1">
                <a:solidFill>
                  <a:srgbClr val="000000"/>
                </a:solidFill>
                <a:latin typeface="CMMI7"/>
              </a:rPr>
              <a:t>j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7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(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j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R10"/>
              </a:rPr>
              <a:t>≠ 1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,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R10"/>
              </a:rPr>
              <a:t>2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,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R10"/>
              </a:rPr>
              <a:t>3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,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R10"/>
              </a:rPr>
              <a:t>4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1B3AA2D-9D49-871A-9EC3-606D5BBA7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0883" y="720473"/>
            <a:ext cx="2957953" cy="26036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89CC6F4-E3F0-4592-5551-9A428A7711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519" y="3785754"/>
            <a:ext cx="5632152" cy="229293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86D15FA-3AE5-F513-53E2-92F6A7644ED5}"/>
              </a:ext>
            </a:extLst>
          </p:cNvPr>
          <p:cNvSpPr txBox="1"/>
          <p:nvPr/>
        </p:nvSpPr>
        <p:spPr>
          <a:xfrm>
            <a:off x="935153" y="607969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The returns rely on each other. 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SSI10"/>
              </a:rPr>
              <a:t>Bootstrapping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165550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WE0MzEyMGY4NDk1YzhmNTBlNjJiNDJhYjA4YTk3NDYifQ=="/>
  <p:tag name="KSO_WPP_MARK_KEY" val="7459b790-f9e1-4b89-9c86-ad315b811cb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5*i*1"/>
  <p:tag name="KSO_WM_BEAUTIFY_FLAG" val="#wm#"/>
  <p:tag name="KSO_WM_TAG_VERSION" val="1.0"/>
  <p:tag name="KSO_WM_CHIP_GROUPID" val="630daeaaa35593066dfb9166"/>
  <p:tag name="KSO_WM_CHIP_XID" val="630daed4a35593066dfb916a"/>
  <p:tag name="KSO_WM_UNIT_DEC_AREA_ID" val="e13da3af2662458c9dbcf44026c8feb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c78460324c54bde8a332f185a7c17fa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6*i*1"/>
  <p:tag name="KSO_WM_BEAUTIFY_FLAG" val="#wm#"/>
  <p:tag name="KSO_WM_TAG_VERSION" val="1.0"/>
  <p:tag name="KSO_WM_CHIP_GROUPID" val="630daeaaa35593066dfb9166"/>
  <p:tag name="KSO_WM_CHIP_XID" val="630daed4a35593066dfb9168"/>
  <p:tag name="KSO_WM_UNIT_DEC_AREA_ID" val="21f08145c6754fae96c0b6fe7bf43573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4fbed1b0c914a1080d5780bc4e00b86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u"/>
  <p:tag name="KSO_WM_TEMPLATE_CATEGORY" val="chip"/>
  <p:tag name="KSO_WM_TEMPLATE_INDEX" val="20227443"/>
  <p:tag name="KSO_WM_UNIT_TYPE" val="i"/>
  <p:tag name="KSO_WM_UNIT_INDEX" val="1"/>
  <p:tag name="KSO_WM_UNIT_ID" val="chip20227443_7*i*1"/>
  <p:tag name="KSO_WM_BEAUTIFY_FLAG" val="#wm#"/>
  <p:tag name="KSO_WM_TAG_VERSION" val="1.0"/>
  <p:tag name="KSO_WM_CHIP_GROUPID" val="630daeaaa35593066dfb9166"/>
  <p:tag name="KSO_WM_CHIP_XID" val="630daed4a35593066dfb9169"/>
  <p:tag name="KSO_WM_UNIT_DEC_AREA_ID" val="4c4ac68621614d5389e0ff7528cf1d5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56f4101aed754a7195589ccd28f4b675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9*i*1"/>
  <p:tag name="KSO_WM_BEAUTIFY_FLAG" val="#wm#"/>
  <p:tag name="KSO_WM_TAG_VERSION" val="1.0"/>
  <p:tag name="KSO_WM_CHIP_GROUPID" val="630daeaaa35593066dfb9166"/>
  <p:tag name="KSO_WM_CHIP_XID" val="630daed4a35593066dfb916d"/>
  <p:tag name="KSO_WM_UNIT_DEC_AREA_ID" val="fff3b9395b5c47839a6585c1d5362ad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beb537535034b6082017a91ba9aa25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r"/>
  <p:tag name="KSO_WM_TEMPLATE_CATEGORY" val="chip"/>
  <p:tag name="KSO_WM_TEMPLATE_INDEX" val="20227443"/>
  <p:tag name="KSO_WM_UNIT_TYPE" val="i"/>
  <p:tag name="KSO_WM_UNIT_INDEX" val="1"/>
  <p:tag name="KSO_WM_UNIT_ID" val="chip20227443_10*i*1"/>
  <p:tag name="KSO_WM_BEAUTIFY_FLAG" val="#wm#"/>
  <p:tag name="KSO_WM_TAG_VERSION" val="1.0"/>
  <p:tag name="KSO_WM_CHIP_GROUPID" val="630daeaaa35593066dfb9166"/>
  <p:tag name="KSO_WM_CHIP_XID" val="630daed4a35593066dfb916c"/>
  <p:tag name="KSO_WM_UNIT_DEC_AREA_ID" val="0c95133215f1421186e2bcc001b15f0a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ad6fdf0e7ba4aeca99b232f97ecef45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w"/>
  <p:tag name="KSO_WM_TEMPLATE_CATEGORY" val="chip"/>
  <p:tag name="KSO_WM_TEMPLATE_INDEX" val="20227443"/>
  <p:tag name="KSO_WM_UNIT_TYPE" val="i"/>
  <p:tag name="KSO_WM_UNIT_INDEX" val="1"/>
  <p:tag name="KSO_WM_UNIT_ID" val="chip20227443_11*i*1"/>
  <p:tag name="KSO_WM_BEAUTIFY_FLAG" val="#wm#"/>
  <p:tag name="KSO_WM_TAG_VERSION" val="1.0"/>
  <p:tag name="KSO_WM_CHIP_GROUPID" val="630daeaaa35593066dfb9166"/>
  <p:tag name="KSO_WM_CHIP_XID" val="630daed4a35593066dfb916b"/>
  <p:tag name="KSO_WM_UNIT_DEC_AREA_ID" val="1d1194e8977947a292ea7a609c86c1f4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47b75097e684604a8b8222d8283fbc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Thank you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7443_1*a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54;66;2"/>
  <p:tag name="KSO_WM_UNIT_BLOCK" val="0"/>
  <p:tag name="KSO_WM_UNIT_DEC_AREA_ID" val="46e4612d8696481799fc40a12e9b3d60"/>
  <p:tag name="KSO_WM_CHIP_GROUPID" val="619de14756c5b5f57912a652"/>
  <p:tag name="KSO_WM_CHIP_XID" val="619de14756c5b5f57912a64e"/>
  <p:tag name="KSO_WM_CHIP_FILLAREA_FILL_RULE" val="{&quot;fill_align&quot;:&quot;rm&quot;,&quot;fill_mode&quot;:&quot;adaptive&quot;,&quot;sacle_strategy&quot;:&quot;smart&quot;}"/>
  <p:tag name="KSO_WM_ASSEMBLE_CHIP_INDEX" val="fbaeaa94e1764258ae04a9afe7f5a2d2"/>
  <p:tag name="KSO_WM_UNIT_TEXT_FILL_FORE_SCHEMECOLOR_INDEX_BRIGHTNESS" val="0.15"/>
  <p:tag name="KSO_WM_UNIT_TEXT_FILL_FORE_SCHEMECOLOR_INDEX" val="13"/>
  <p:tag name="KSO_WM_UNIT_TEXT_FILL_TYPE" val="1"/>
  <p:tag name="KSO_WM_UNIT_TEXT_FORE_SCHEMECOLOR_INDEX_BRIGHTNESS" val="0.15"/>
  <p:tag name="KSO_WM_UNIT_TEXT_FORE_SCHEMECOLOR_INDEX" val="13"/>
  <p:tag name="KSO_WM_UNIT_TEXT_LINE_FILL_TYPE" val="2"/>
  <p:tag name="KSO_WM_TEMPLATE_ASSEMBLE_XID" val="630ece3aa35593066dfc5ff3"/>
  <p:tag name="KSO_WM_TEMPLATE_ASSEMBLE_GROUPID" val="630daeaaa35593066dfb9166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202X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7443_1*f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56;60;2"/>
  <p:tag name="KSO_WM_UNIT_BLOCK" val="0"/>
  <p:tag name="KSO_WM_UNIT_SM_LIMIT_TYPE" val="2"/>
  <p:tag name="KSO_WM_UNIT_DEC_AREA_ID" val="b33c61bc699148699dae0c004fdbc0f5"/>
  <p:tag name="KSO_WM_UNIT_DECORATE_INFO" val="{&quot;DecorateInfoH&quot;:{&quot;IsAbs&quot;:false},&quot;DecorateInfoW&quot;:{&quot;IsAbs&quot;:false},&quot;DecorateInfoX&quot;:{&quot;IsAbs&quot;:false,&quot;Pos&quot;:2},&quot;DecorateInfoY&quot;:{&quot;IsAbs&quot;:false,&quot;Pos&quot;:2},&quot;ReferentInfo&quot;:{&quot;Id&quot;:&quot;46e4612d8696481799fc40a12e9b3d60&quot;,&quot;X&quot;:{&quot;Pos&quot;:2},&quot;Y&quot;:{&quot;Pos&quot;:0}},&quot;whChangeMode&quot;:0}"/>
  <p:tag name="KSO_WM_CHIP_GROUPID" val="619de14756c5b5f57912a652"/>
  <p:tag name="KSO_WM_CHIP_XID" val="619de14756c5b5f57912a64e"/>
  <p:tag name="KSO_WM_CHIP_FILLAREA_FILL_RULE" val="{&quot;fill_align&quot;:&quot;rm&quot;,&quot;fill_mode&quot;:&quot;adaptive&quot;,&quot;sacle_strategy&quot;:&quot;smart&quot;}"/>
  <p:tag name="KSO_WM_ASSEMBLE_CHIP_INDEX" val="fbaeaa94e1764258ae04a9afe7f5a2d2"/>
  <p:tag name="KSO_WM_UNIT_TEXT_FORE_SCHEMECOLOR_INDEX_BRIGHTNESS" val="0.15"/>
  <p:tag name="KSO_WM_UNIT_TEXT_FORE_SCHEMECOLOR_INDEX" val="13"/>
  <p:tag name="KSO_WM_UNIT_TEXT_LINE_FILL_TYPE" val="2"/>
  <p:tag name="KSO_WM_TEMPLATE_ASSEMBLE_XID" val="630ece3aa35593066dfc5ff3"/>
  <p:tag name="KSO_WM_TEMPLATE_ASSEMBLE_GROUPID" val="630daeaaa35593066dfb9166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副标题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7443_1*b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24;26;2"/>
  <p:tag name="KSO_WM_UNIT_BLOCK" val="0"/>
  <p:tag name="KSO_WM_UNIT_DEC_AREA_ID" val="75f79b350c524fabb768c3c93cf15ff0"/>
  <p:tag name="KSO_WM_CHIP_GROUPID" val="619de14756c5b5f57912a652"/>
  <p:tag name="KSO_WM_CHIP_XID" val="619de14756c5b5f57912a64e"/>
  <p:tag name="KSO_WM_CHIP_FILLAREA_FILL_RULE" val="{&quot;fill_align&quot;:&quot;rm&quot;,&quot;fill_mode&quot;:&quot;adaptive&quot;,&quot;sacle_strategy&quot;:&quot;smart&quot;}"/>
  <p:tag name="KSO_WM_ASSEMBLE_CHIP_INDEX" val="fbaeaa94e1764258ae04a9afe7f5a2d2"/>
  <p:tag name="KSO_WM_UNIT_TEXT_FILL_FORE_SCHEMECOLOR_INDEX_BRIGHTNESS" val="0.15"/>
  <p:tag name="KSO_WM_UNIT_TEXT_FILL_FORE_SCHEMECOLOR_INDEX" val="13"/>
  <p:tag name="KSO_WM_UNIT_TEXT_FILL_TYPE" val="1"/>
  <p:tag name="KSO_WM_UNIT_TEXT_FORE_SCHEMECOLOR_INDEX_BRIGHTNESS" val="0.15"/>
  <p:tag name="KSO_WM_UNIT_TEXT_FORE_SCHEMECOLOR_INDEX" val="13"/>
  <p:tag name="KSO_WM_UNIT_TEXT_LINE_FILL_TYPE" val="2"/>
  <p:tag name="KSO_WM_TEMPLATE_ASSEMBLE_XID" val="630ece3aa35593066dfc5ff3"/>
  <p:tag name="KSO_WM_TEMPLATE_ASSEMBLE_GROUPID" val="630daeaaa35593066dfb9166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演讲人姓名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27443_1*f*2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18;20;2"/>
  <p:tag name="KSO_WM_UNIT_BLOCK" val="0"/>
  <p:tag name="KSO_WM_UNIT_DEC_AREA_ID" val="c63aac3960124d17905360dee7e17f01"/>
  <p:tag name="KSO_WM_CHIP_GROUPID" val="619de14756c5b5f57912a652"/>
  <p:tag name="KSO_WM_CHIP_XID" val="619de14756c5b5f57912a64e"/>
  <p:tag name="KSO_WM_CHIP_FILLAREA_FILL_RULE" val="{&quot;fill_align&quot;:&quot;rm&quot;,&quot;fill_mode&quot;:&quot;adaptive&quot;,&quot;sacle_strategy&quot;:&quot;smart&quot;}"/>
  <p:tag name="KSO_WM_ASSEMBLE_CHIP_INDEX" val="fbaeaa94e1764258ae04a9afe7f5a2d2"/>
  <p:tag name="KSO_WM_UNIT_TEXT_FILL_FORE_SCHEMECOLOR_INDEX_BRIGHTNESS" val="0.15"/>
  <p:tag name="KSO_WM_UNIT_TEXT_FILL_FORE_SCHEMECOLOR_INDEX" val="13"/>
  <p:tag name="KSO_WM_UNIT_TEXT_FILL_TYPE" val="1"/>
  <p:tag name="KSO_WM_UNIT_TEXT_FORE_SCHEMECOLOR_INDEX_BRIGHTNESS" val="0.15"/>
  <p:tag name="KSO_WM_UNIT_TEXT_FORE_SCHEMECOLOR_INDEX" val="13"/>
  <p:tag name="KSO_WM_UNIT_TEXT_LINE_FILL_TYPE" val="2"/>
  <p:tag name="KSO_WM_TEMPLATE_ASSEMBLE_XID" val="630ece3aa35593066dfc5ff3"/>
  <p:tag name="KSO_WM_TEMPLATE_ASSEMBLE_GROUPID" val="630daeaaa35593066dfb9166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  <p:tag name="KSO_WM_SLIDE_BACKGROUND_TYPE" val="genera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  <p:tag name="KSO_WM_SLIDE_BACKGROUND_TYPE" val="general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  <p:tag name="KSO_WM_SLIDE_BACKGROUND_TYPE" val="general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a156492c5f0e4cd9ac3e61850c21cae1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2f763f7d5d041268d662ced5f94f120"/>
  <p:tag name="KSO_WM_SLIDE_BACKGROUND_TYPE" val="fram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dc384026446346ba978a33472f68ca21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7a45203b3c44cae80ae260d37fc9611"/>
  <p:tag name="KSO_WM_SLIDE_BACKGROUND_TYPE" val="fram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2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9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8066fa66185d4f3cb3e89cd540d9c068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33e8389b2cc4b75985d741e157f7409"/>
  <p:tag name="KSO_WM_SLIDE_BACKGROUND_TYPE" val="leftRight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d187b50f22444f55acfa780fbb61726f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5cd98538c6f44d3be3bc92d10b2aabc"/>
  <p:tag name="KSO_WM_SLIDE_BACKGROUND_TYPE" val="leftRight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3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a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6e7ec96f2f6f49b5a386db0d70653dae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6bc64c0d427430c83095b00836b02e6"/>
  <p:tag name="KSO_WM_SLIDE_BACKGROUND_TYPE" val="topBottom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b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c88f2b16c0034ac1ac991dcb2751cac6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dfd4422b06047b897adbe6791aa44d9"/>
  <p:tag name="KSO_WM_SLIDE_BACKGROUND_TYPE" val="bottomTop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c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99161dc901544d3598a900521044ff78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e05ae59985f4bdc817a6953c33eb4f9"/>
  <p:tag name="KSO_WM_SLIDE_BACKGROUND_TYPE" val="navigation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d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29a9ef13232743b39b876a102a0eea47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750e38141054aa49b3e360e6b64ca19"/>
  <p:tag name="KSO_WM_SLIDE_BACKGROUND_TYPE" val="belt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e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ed6c7d45753b4c2b9c9862b6a404893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4b833355ee74f05a96417806690e589"/>
  <p:tag name="KSO_WM_SLIDE_BACKGROUND_TYPE" val="belt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27443_1"/>
  <p:tag name="KSO_WM_TEMPLATE_SUBCATEGORY" val="21"/>
  <p:tag name="KSO_WM_TEMPLATE_MASTER_TYPE" val="1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27443"/>
  <p:tag name="KSO_WM_SLIDE_LAYOUT" val="a_b_f"/>
  <p:tag name="KSO_WM_SLIDE_LAYOUT_CNT" val="1_1_1"/>
  <p:tag name="KSO_WM_CHIP_INFOS" val="{&quot;type&quot;:0,&quot;layout_type&quot;:&quot;1_NF_RC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FILLPROP" val="[[{&quot;text_align&quot;:&quot;lm&quot;,&quot;text_direction&quot;:&quot;horizontal&quot;,&quot;support_big_font&quot;:false,&quot;picture_toward&quot;:0,&quot;picture_dockside&quot;:[],&quot;fill_id&quot;:&quot;90fcafec96db4c2892e951b073d2793a&quot;,&quot;fill_align&quot;:&quot;lm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90fcafec96db4c2892e951b073d2793a&quot;,&quot;fill_align&quot;:&quot;rb&quot;,&quot;chip_types&quot;:[&quot;header&quot;]}]]"/>
  <p:tag name="KSO_WM_CHIP_DECFILLPROP" val="[]"/>
  <p:tag name="KSO_WM_CHIP_XID" val="61309947c37455bdf62aa2f2"/>
  <p:tag name="KSO_WM_CHIP_GROUPID" val="61309947c37455bdf62aa2f1"/>
  <p:tag name="KSO_WM_SLIDE_LAYOUT_INFO" val="{&quot;id&quot;:&quot;2022-08-31T10:58:12&quot;,&quot;margin&quot;:{&quot;bottom&quot;:2.1003885269165039,&quot;left&quot;:17.139703750610352,&quot;right&quot;:2.2848033905029297,&quot;top&quot;:3.9081559181213379},&quot;type&quot;:0}"/>
  <p:tag name="KSO_WM_SLIDE_BK_DARK_LIGHT" val="2"/>
  <p:tag name="KSO_WM_SLIDE_BACKGROUND_TYPE" val="general"/>
  <p:tag name="KSO_WM_SLIDE_SUPPORT_FEATURE_TYPE" val="0"/>
  <p:tag name="KSO_WM_SLIDE_TYPE" val="title"/>
  <p:tag name="KSO_WM_TEMPLATE_MASTER_THUMB_INDEX" val="12"/>
  <p:tag name="KSO_WM_SLIDE_SUBTYPE" val="pureTxt"/>
  <p:tag name="KSO_WM_TEMPLATE_ASSEMBLE_XID" val="630ece3aa35593066dfc604f"/>
  <p:tag name="KSO_WM_TEMPLATE_ASSEMBLE_GROUPID" val="630daeaaa35593066dfb9166"/>
  <p:tag name="KSO_WM_TEMPLATE_THUMBS_INDEX" val="1、2、5、6、7、23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27443_1*i*4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de54f6b71a5b4876b42504a8f9a2e657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2},&quot;ReferentInfo&quot;:{&quot;Id&quot;:&quot;69e5c21c8bb847fead197a9063dee6c7&quot;,&quot;X&quot;:{&quot;Pos&quot;:0},&quot;Y&quot;:{&quot;Pos&quot;:0}},&quot;whChangeMode&quot;:0}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UNIT_DEC_SUPPORTCHANGEPIC" val="0"/>
  <p:tag name="KSO_WM_UNIT_DEC_CHANGEPICRESERVED" val="0"/>
  <p:tag name="KSO_WM_ASSEMBLE_CHIP_INDEX" val="c827637c478344f3a2897051c4ad5c25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商务工作总结汇报通用模版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7443_1*a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60;66;2"/>
  <p:tag name="KSO_WM_UNIT_BLOCK" val="0"/>
  <p:tag name="KSO_WM_UNIT_DEC_AREA_ID" val="337afd1a80ef4350b279d59c215ec302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-0.25"/>
  <p:tag name="KSO_WM_UNIT_TEXT_FILL_FORE_SCHEMECOLOR_INDEX" val="5"/>
  <p:tag name="KSO_WM_UNIT_TEXT_FILL_TYP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添加副标题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7443_1*b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16;18;2"/>
  <p:tag name="KSO_WM_UNIT_BLOCK" val="0"/>
  <p:tag name="KSO_WM_UNIT_DEC_AREA_ID" val="69e5c21c8bb847fead197a9063dee6c7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0.15"/>
  <p:tag name="KSO_WM_UNIT_TEXT_FILL_FORE_SCHEMECOLOR_INDEX" val="13"/>
  <p:tag name="KSO_WM_UNIT_TEXT_FILL_TYPE" val="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添加文本具体内容，简明扼要地阐述你的观点"/>
  <p:tag name="KSO_WM_UNIT_NOCLEAR" val="0"/>
  <p:tag name="KSO_WM_UNIT_VALUE" val="7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7443_1*f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14;16;2"/>
  <p:tag name="KSO_WM_UNIT_BLOCK" val="0"/>
  <p:tag name="KSO_WM_UNIT_DEC_AREA_ID" val="0a55dbf533664666ad61488980f138a6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0.15"/>
  <p:tag name="KSO_WM_UNIT_TEXT_FILL_FORE_SCHEMECOLOR_INDEX" val="13"/>
  <p:tag name="KSO_WM_UNIT_TEXT_FILL_TYPE" val="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7443_1*i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7ca2bf9eb967493ab52815b92f584c97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9ded4456c5b5f57912a6db"/>
  <p:tag name="KSO_WM_CHIP_XID" val="619ded4456c5b5f57912a6d8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27443_1*i*2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149b7c05c1384c63918bd0813faf23b8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9ded4456c5b5f57912a6db"/>
  <p:tag name="KSO_WM_CHIP_XID" val="619ded4456c5b5f57912a6d8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27443_1*i*3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5f73b916f0884c8d80d9420689ce8a5a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9ded4456c5b5f57912a6db"/>
  <p:tag name="KSO_WM_CHIP_XID" val="619ded4456c5b5f57912a6d8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744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744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22744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6*i*1"/>
  <p:tag name="KSO_WM_BEAUTIFY_FLAG" val="#wm#"/>
  <p:tag name="KSO_WM_TAG_VERSION" val="1.0"/>
  <p:tag name="KSO_WM_CHIP_GROUPID" val="630daeaaa35593066dfb9166"/>
  <p:tag name="KSO_WM_CHIP_XID" val="630daed4a35593066dfb9175"/>
  <p:tag name="KSO_WM_UNIT_DEC_AREA_ID" val="57dd79778a6740dcb4671c8f3874a60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414d2a04a1d45729ffce39b6f92a637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u"/>
  <p:tag name="KSO_WM_TEMPLATE_CATEGORY" val="chip"/>
  <p:tag name="KSO_WM_TEMPLATE_INDEX" val="20227443"/>
  <p:tag name="KSO_WM_UNIT_TYPE" val="i"/>
  <p:tag name="KSO_WM_UNIT_INDEX" val="1"/>
  <p:tag name="KSO_WM_UNIT_ID" val="chip20227443_17*i*1"/>
  <p:tag name="KSO_WM_BEAUTIFY_FLAG" val="#wm#"/>
  <p:tag name="KSO_WM_TAG_VERSION" val="1.0"/>
  <p:tag name="KSO_WM_CHIP_GROUPID" val="630daeaaa35593066dfb9166"/>
  <p:tag name="KSO_WM_CHIP_XID" val="630daed4a35593066dfb9174"/>
  <p:tag name="KSO_WM_UNIT_DEC_AREA_ID" val="a8b857e35dd64d0293f33601365adb4b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7f0189e32f547d78ca3f50cb379d06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商务工作总结汇报通用模版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7443_1*a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60;66;2"/>
  <p:tag name="KSO_WM_UNIT_BLOCK" val="0"/>
  <p:tag name="KSO_WM_UNIT_DEC_AREA_ID" val="337afd1a80ef4350b279d59c215ec302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-0.25"/>
  <p:tag name="KSO_WM_UNIT_TEXT_FILL_FORE_SCHEMECOLOR_INDEX" val="5"/>
  <p:tag name="KSO_WM_UNIT_TEXT_FILL_TYPE" val="1"/>
  <p:tag name="KSO_WM_TEMPLATE_ASSEMBLE_XID" val="630ece3aa35593066dfc604f"/>
  <p:tag name="KSO_WM_TEMPLATE_ASSEMBLE_GROUPID" val="630daeaaa35593066dfb9166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添加副标题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7443_1*b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16;18;2"/>
  <p:tag name="KSO_WM_UNIT_BLOCK" val="0"/>
  <p:tag name="KSO_WM_UNIT_DEC_AREA_ID" val="69e5c21c8bb847fead197a9063dee6c7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0.15"/>
  <p:tag name="KSO_WM_UNIT_TEXT_FILL_FORE_SCHEMECOLOR_INDEX" val="13"/>
  <p:tag name="KSO_WM_UNIT_TEXT_FILL_TYPE" val="1"/>
  <p:tag name="KSO_WM_TEMPLATE_ASSEMBLE_XID" val="630ece3aa35593066dfc604f"/>
  <p:tag name="KSO_WM_TEMPLATE_ASSEMBLE_GROUPID" val="630daeaaa35593066dfb9166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添加文本具体内容，简明扼要地阐述你的观点"/>
  <p:tag name="KSO_WM_UNIT_NOCLEAR" val="0"/>
  <p:tag name="KSO_WM_UNIT_VALUE" val="7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7443_1*f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14;16;2"/>
  <p:tag name="KSO_WM_UNIT_BLOCK" val="0"/>
  <p:tag name="KSO_WM_UNIT_DEC_AREA_ID" val="0a55dbf533664666ad61488980f138a6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0.15"/>
  <p:tag name="KSO_WM_UNIT_TEXT_FILL_FORE_SCHEMECOLOR_INDEX" val="13"/>
  <p:tag name="KSO_WM_UNIT_TEXT_FILL_TYPE" val="1"/>
  <p:tag name="KSO_WM_TEMPLATE_ASSEMBLE_XID" val="630ece3aa35593066dfc604f"/>
  <p:tag name="KSO_WM_TEMPLATE_ASSEMBLE_GROUPID" val="630daeaaa35593066dfb9166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2*i*1"/>
  <p:tag name="KSO_WM_BEAUTIFY_FLAG" val="#wm#"/>
  <p:tag name="KSO_WM_TAG_VERSION" val="1.0"/>
  <p:tag name="KSO_WM_CHIP_GROUPID" val="630daeaaa35593066dfb9166"/>
  <p:tag name="KSO_WM_CHIP_XID" val="630daed4a35593066dfb9170"/>
  <p:tag name="KSO_WM_UNIT_DEC_AREA_ID" val="19498c82a3654daaac1b9ff79a1ddcc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d085de3f5f04bab91fb407fcf08d88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w"/>
  <p:tag name="KSO_WM_TEMPLATE_CATEGORY" val="chip"/>
  <p:tag name="KSO_WM_TEMPLATE_INDEX" val="20227443"/>
  <p:tag name="KSO_WM_UNIT_TYPE" val="i"/>
  <p:tag name="KSO_WM_UNIT_INDEX" val="1"/>
  <p:tag name="KSO_WM_UNIT_ID" val="chip20227443_14*i*1"/>
  <p:tag name="KSO_WM_BEAUTIFY_FLAG" val="#wm#"/>
  <p:tag name="KSO_WM_TAG_VERSION" val="1.0"/>
  <p:tag name="KSO_WM_CHIP_GROUPID" val="630daeaaa35593066dfb9166"/>
  <p:tag name="KSO_WM_CHIP_XID" val="630daed4a35593066dfb916e"/>
  <p:tag name="KSO_WM_UNIT_DEC_AREA_ID" val="5969eba8280f447880d554a43fe31302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7f1e58396214f3eb98fee0cc4c1bd8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r"/>
  <p:tag name="KSO_WM_TEMPLATE_CATEGORY" val="chip"/>
  <p:tag name="KSO_WM_TEMPLATE_INDEX" val="20227443"/>
  <p:tag name="KSO_WM_UNIT_TYPE" val="i"/>
  <p:tag name="KSO_WM_UNIT_INDEX" val="1"/>
  <p:tag name="KSO_WM_UNIT_ID" val="chip20227443_13*i*1"/>
  <p:tag name="KSO_WM_BEAUTIFY_FLAG" val="#wm#"/>
  <p:tag name="KSO_WM_TAG_VERSION" val="1.0"/>
  <p:tag name="KSO_WM_CHIP_GROUPID" val="630daeaaa35593066dfb9166"/>
  <p:tag name="KSO_WM_CHIP_XID" val="630daed4a35593066dfb916f"/>
  <p:tag name="KSO_WM_UNIT_DEC_AREA_ID" val="482dd387988a43f187753b86a5b5d54f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77b3c242a1b4cff9ef0e4bc20cd306a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40;48;2"/>
  <p:tag name="KSO_WM_UNIT_BLOCK" val="0"/>
  <p:tag name="KSO_WM_UNIT_DEC_AREA_ID" val="30b6f112bf7e4a7e844e43e6171d3ce1"/>
  <p:tag name="KSO_WM_UNIT_ISCONTENTSTITLE" val="0"/>
  <p:tag name="KSO_WM_UNIT_ISNUMDGMTITLE" val="0"/>
  <p:tag name="KSO_WM_UNIT_PRESET_TEXT" val="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7443_1*b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CHIP_GROUPID" val="6192226418adb49c6c1f3c91"/>
  <p:tag name="KSO_WM_CHIP_XID" val="6192226418adb49c6c1f3c8e"/>
  <p:tag name="KSO_WM_CHIP_FILLAREA_FILL_RULE" val="{&quot;fill_align&quot;:&quot;lb&quot;,&quot;fill_mode&quot;:&quot;fix&quot;,&quot;sacle_strategy&quot;:&quot;smart&quot;}"/>
  <p:tag name="KSO_WM_ASSEMBLE_CHIP_INDEX" val="cc25de32fb334533bf4a7f0f8f2c89e5"/>
  <p:tag name="KSO_WM_UNIT_TEXT_FILL_FORE_SCHEMECOLOR_INDEX_BRIGHTNESS" val="0.15"/>
  <p:tag name="KSO_WM_UNIT_TEXT_FILL_FORE_SCHEMECOLOR_INDEX" val="13"/>
  <p:tag name="KSO_WM_UNIT_TEXT_FILL_TYPE" val="1"/>
  <p:tag name="KSO_WM_TEMPLATE_ASSEMBLE_XID" val="630ece39a35593066dfc5fbc"/>
  <p:tag name="KSO_WM_TEMPLATE_ASSEMBLE_GROUPID" val="630daeaaa35593066dfb9166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66;74;2"/>
  <p:tag name="KSO_WM_UNIT_BLOCK" val="0"/>
  <p:tag name="KSO_WM_UNIT_DEC_AREA_ID" val="c452d86aad624ff78b7a61a8f7dcc689"/>
  <p:tag name="KSO_WM_UNIT_ISCONTENTSTITLE" val="0"/>
  <p:tag name="KSO_WM_UNIT_ISNUMDGMTITLE" val="0"/>
  <p:tag name="KSO_WM_UNIT_PRESET_TEXT" val="PART ONE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7443_1*a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CHIP_GROUPID" val="6192226418adb49c6c1f3c91"/>
  <p:tag name="KSO_WM_CHIP_XID" val="6192226418adb49c6c1f3c8e"/>
  <p:tag name="KSO_WM_CHIP_FILLAREA_FILL_RULE" val="{&quot;fill_align&quot;:&quot;lb&quot;,&quot;fill_mode&quot;:&quot;fix&quot;,&quot;sacle_strategy&quot;:&quot;smart&quot;}"/>
  <p:tag name="KSO_WM_ASSEMBLE_CHIP_INDEX" val="cc25de32fb334533bf4a7f0f8f2c89e5"/>
  <p:tag name="KSO_WM_UNIT_TEXT_FILL_FORE_SCHEMECOLOR_INDEX_BRIGHTNESS" val="0"/>
  <p:tag name="KSO_WM_UNIT_TEXT_FILL_FORE_SCHEMECOLOR_INDEX" val="5"/>
  <p:tag name="KSO_WM_UNIT_TEXT_FILL_TYPE" val="1"/>
  <p:tag name="KSO_WM_TEMPLATE_ASSEMBLE_XID" val="630ece39a35593066dfc5fbc"/>
  <p:tag name="KSO_WM_TEMPLATE_ASSEMBLE_GROUPID" val="630daeaaa35593066dfb9166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14;16;2"/>
  <p:tag name="KSO_WM_UNIT_BLOCK" val="0"/>
  <p:tag name="KSO_WM_UNIT_DEC_AREA_ID" val="60d691e30d534826b2af955c0596eacf"/>
  <p:tag name="KSO_WM_UNIT_SUBTYPE" val="a"/>
  <p:tag name="KSO_WM_UNIT_PRESET_TEXT" val="单击此处添加文本具体内容，简明扼要地阐述你的观点"/>
  <p:tag name="KSO_WM_UNIT_NOCLEAR" val="0"/>
  <p:tag name="KSO_WM_UNIT_VALUE" val="3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7443_1*f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CHIP_GROUPID" val="6192226418adb49c6c1f3c91"/>
  <p:tag name="KSO_WM_CHIP_XID" val="6192226418adb49c6c1f3c8e"/>
  <p:tag name="KSO_WM_CHIP_FILLAREA_FILL_RULE" val="{&quot;fill_align&quot;:&quot;lb&quot;,&quot;fill_mode&quot;:&quot;fix&quot;,&quot;sacle_strategy&quot;:&quot;smart&quot;}"/>
  <p:tag name="KSO_WM_ASSEMBLE_CHIP_INDEX" val="cc25de32fb334533bf4a7f0f8f2c89e5"/>
  <p:tag name="KSO_WM_UNIT_TEXT_FILL_FORE_SCHEMECOLOR_INDEX_BRIGHTNESS" val="0.15"/>
  <p:tag name="KSO_WM_UNIT_TEXT_FILL_FORE_SCHEMECOLOR_INDEX" val="13"/>
  <p:tag name="KSO_WM_UNIT_TEXT_FILL_TYPE" val="1"/>
  <p:tag name="KSO_WM_TEMPLATE_ASSEMBLE_XID" val="630ece39a35593066dfc5fbc"/>
  <p:tag name="KSO_WM_TEMPLATE_ASSEMBLE_GROUPID" val="630daeaaa35593066dfb9166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Adjacency">
      <a:dk1>
        <a:srgbClr val="000000"/>
      </a:dk1>
      <a:lt1>
        <a:srgbClr val="FFFFFF"/>
      </a:lt1>
      <a:dk2>
        <a:srgbClr val="FF906C"/>
      </a:dk2>
      <a:lt2>
        <a:srgbClr val="FFFFFF"/>
      </a:lt2>
      <a:accent1>
        <a:srgbClr val="FF5549"/>
      </a:accent1>
      <a:accent2>
        <a:srgbClr val="DADBE1"/>
      </a:accent2>
      <a:accent3>
        <a:srgbClr val="9A9AA0"/>
      </a:accent3>
      <a:accent4>
        <a:srgbClr val="726F77"/>
      </a:accent4>
      <a:accent5>
        <a:srgbClr val="403C43"/>
      </a:accent5>
      <a:accent6>
        <a:srgbClr val="1D161C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849</Words>
  <Application>Microsoft Office PowerPoint</Application>
  <PresentationFormat>宽屏</PresentationFormat>
  <Paragraphs>143</Paragraphs>
  <Slides>42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42</vt:i4>
      </vt:variant>
    </vt:vector>
  </HeadingPairs>
  <TitlesOfParts>
    <vt:vector size="58" baseType="lpstr">
      <vt:lpstr>ChromeSansMM</vt:lpstr>
      <vt:lpstr>CMMI10</vt:lpstr>
      <vt:lpstr>CMMI7</vt:lpstr>
      <vt:lpstr>CMR10</vt:lpstr>
      <vt:lpstr>CMR7</vt:lpstr>
      <vt:lpstr>CMSS10</vt:lpstr>
      <vt:lpstr>CMSS12</vt:lpstr>
      <vt:lpstr>CMSSBX10</vt:lpstr>
      <vt:lpstr>CMSSI10</vt:lpstr>
      <vt:lpstr>CMSY10</vt:lpstr>
      <vt:lpstr>微软雅黑</vt:lpstr>
      <vt:lpstr>Arial</vt:lpstr>
      <vt:lpstr>Calibri</vt:lpstr>
      <vt:lpstr>Wingdings</vt:lpstr>
      <vt:lpstr>Office 主题​​</vt:lpstr>
      <vt:lpstr>2_Office 主题​​</vt:lpstr>
      <vt:lpstr>第1部分 强化学习基本概念和工具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Shihong Duan</cp:lastModifiedBy>
  <cp:revision>157</cp:revision>
  <dcterms:created xsi:type="dcterms:W3CDTF">2019-06-19T02:08:00Z</dcterms:created>
  <dcterms:modified xsi:type="dcterms:W3CDTF">2023-11-14T05:36:50Z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ICV">
    <vt:lpwstr>2714BC2042754196817988410A36725A</vt:lpwstr>
  </property>
</Properties>
</file>